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664" y="-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760278-AFD4-491C-9DBB-51D97EA3D028}" type="doc">
      <dgm:prSet loTypeId="urn:microsoft.com/office/officeart/2005/8/layout/process1" loCatId="process" qsTypeId="urn:microsoft.com/office/officeart/2005/8/quickstyle/simple3" qsCatId="simple" csTypeId="urn:microsoft.com/office/officeart/2005/8/colors/colorful1" csCatId="colorful" phldr="1"/>
      <dgm:spPr/>
    </dgm:pt>
    <dgm:pt modelId="{A2148030-A2BE-47C9-8B20-64D09B542A39}">
      <dgm:prSet phldrT="[ข้อความ]"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2559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D2EAC7-0407-4642-9F92-D804C0D901B4}" type="parTrans" cxnId="{FBC76FC5-1923-4D6A-9B60-EF341B9A9B06}">
      <dgm:prSet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9B12B7-45DE-4EC1-9D8F-73311BCB6055}" type="sibTrans" cxnId="{FBC76FC5-1923-4D6A-9B60-EF341B9A9B06}">
      <dgm:prSet custT="1"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1DC687-9134-4ED1-A386-6082C9703A33}">
      <dgm:prSet phldrT="[ข้อความ]"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2560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264DAD-A29D-40F4-9409-45080E2E50C2}" type="parTrans" cxnId="{ADE9D7DD-F5A8-46E7-A5CB-94A759A1CDAC}">
      <dgm:prSet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94C609-D5C2-441D-8BF1-A6E02777E29D}" type="sibTrans" cxnId="{ADE9D7DD-F5A8-46E7-A5CB-94A759A1CDAC}">
      <dgm:prSet custT="1"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FF60D4-6A68-47A9-94BD-6E03F62702B5}">
      <dgm:prSet phldrT="[ข้อความ]"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2561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70DDFF-4F70-4ABB-9D6A-21C004F01370}" type="parTrans" cxnId="{6006AF6C-C870-4E7E-8948-D36D8CD95C2C}">
      <dgm:prSet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135662-72FA-4AAC-B5AC-B773EE82E50D}" type="sibTrans" cxnId="{6006AF6C-C870-4E7E-8948-D36D8CD95C2C}">
      <dgm:prSet custT="1"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5E0D6C-FB72-4C41-BFEC-200FA029BD66}">
      <dgm:prSet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2562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619D73-859D-468E-B92E-3062A9AC265E}" type="parTrans" cxnId="{88C4EBE1-F480-43C1-AEE2-A3606ABA5C85}">
      <dgm:prSet/>
      <dgm:spPr/>
      <dgm:t>
        <a:bodyPr/>
        <a:lstStyle/>
        <a:p>
          <a:endParaRPr lang="th-TH" sz="2400"/>
        </a:p>
      </dgm:t>
    </dgm:pt>
    <dgm:pt modelId="{A9DAB9D3-4AF2-486F-B7B8-3585B22657C3}" type="sibTrans" cxnId="{88C4EBE1-F480-43C1-AEE2-A3606ABA5C85}">
      <dgm:prSet custT="1"/>
      <dgm:spPr/>
      <dgm:t>
        <a:bodyPr/>
        <a:lstStyle/>
        <a:p>
          <a:endParaRPr lang="th-TH" sz="2400"/>
        </a:p>
      </dgm:t>
    </dgm:pt>
    <dgm:pt modelId="{08261E19-51B4-49E3-8233-A05E1AEF7E87}">
      <dgm:prSet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2563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0A1F0F-9AD4-45C2-9AC2-666AD3CE3430}" type="parTrans" cxnId="{DF226F6C-DD50-4A7B-8A1C-F195BD4F0B73}">
      <dgm:prSet/>
      <dgm:spPr/>
      <dgm:t>
        <a:bodyPr/>
        <a:lstStyle/>
        <a:p>
          <a:endParaRPr lang="th-TH" sz="2400"/>
        </a:p>
      </dgm:t>
    </dgm:pt>
    <dgm:pt modelId="{C3EC7928-1D0E-4673-A30E-C22EC0FD90BE}" type="sibTrans" cxnId="{DF226F6C-DD50-4A7B-8A1C-F195BD4F0B73}">
      <dgm:prSet custT="1"/>
      <dgm:spPr/>
      <dgm:t>
        <a:bodyPr/>
        <a:lstStyle/>
        <a:p>
          <a:endParaRPr lang="th-TH" sz="2400"/>
        </a:p>
      </dgm:t>
    </dgm:pt>
    <dgm:pt modelId="{830C691C-EB79-46EF-80D1-D6E0D7AD4BBC}">
      <dgm:prSet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2564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C9EADE-8670-442E-BF95-B943071E8092}" type="parTrans" cxnId="{560DC75F-6486-4F70-8B37-1CD05F4544D1}">
      <dgm:prSet/>
      <dgm:spPr/>
      <dgm:t>
        <a:bodyPr/>
        <a:lstStyle/>
        <a:p>
          <a:endParaRPr lang="th-TH" sz="2400"/>
        </a:p>
      </dgm:t>
    </dgm:pt>
    <dgm:pt modelId="{0B56BC90-F22D-4263-AD0C-2E2266BE7239}" type="sibTrans" cxnId="{560DC75F-6486-4F70-8B37-1CD05F4544D1}">
      <dgm:prSet custT="1"/>
      <dgm:spPr/>
      <dgm:t>
        <a:bodyPr/>
        <a:lstStyle/>
        <a:p>
          <a:endParaRPr lang="th-TH" sz="2400"/>
        </a:p>
      </dgm:t>
    </dgm:pt>
    <dgm:pt modelId="{2815057E-6848-489B-8F38-EE7EE59F2BD8}">
      <dgm:prSet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2565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027350-0C91-46E8-92DA-D154420D46E2}" type="parTrans" cxnId="{768BB815-BFB9-4AB2-A54D-D672052D9729}">
      <dgm:prSet/>
      <dgm:spPr/>
      <dgm:t>
        <a:bodyPr/>
        <a:lstStyle/>
        <a:p>
          <a:endParaRPr lang="th-TH" sz="2400"/>
        </a:p>
      </dgm:t>
    </dgm:pt>
    <dgm:pt modelId="{70B27631-8898-43FC-A553-0BD37B89B243}" type="sibTrans" cxnId="{768BB815-BFB9-4AB2-A54D-D672052D9729}">
      <dgm:prSet custT="1"/>
      <dgm:spPr/>
      <dgm:t>
        <a:bodyPr/>
        <a:lstStyle/>
        <a:p>
          <a:endParaRPr lang="th-TH" sz="2400"/>
        </a:p>
      </dgm:t>
    </dgm:pt>
    <dgm:pt modelId="{18BCD6B7-2A63-49C1-A163-FA5C0DE6FD01}">
      <dgm:prSet custT="1"/>
      <dgm:spPr/>
      <dgm:t>
        <a:bodyPr/>
        <a:lstStyle/>
        <a:p>
          <a:r>
            <a:rPr lang="th-TH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2566</a:t>
          </a:r>
          <a:endParaRPr lang="th-TH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93842E-593E-46D5-9C8C-4CB623044673}" type="parTrans" cxnId="{FC50A95A-698F-45C6-BFF2-758AEE625CE7}">
      <dgm:prSet/>
      <dgm:spPr/>
      <dgm:t>
        <a:bodyPr/>
        <a:lstStyle/>
        <a:p>
          <a:endParaRPr lang="th-TH" sz="2400"/>
        </a:p>
      </dgm:t>
    </dgm:pt>
    <dgm:pt modelId="{093E7EEA-181E-4AE0-AFC9-734B70DCFB95}" type="sibTrans" cxnId="{FC50A95A-698F-45C6-BFF2-758AEE625CE7}">
      <dgm:prSet/>
      <dgm:spPr/>
      <dgm:t>
        <a:bodyPr/>
        <a:lstStyle/>
        <a:p>
          <a:endParaRPr lang="th-TH" sz="2400"/>
        </a:p>
      </dgm:t>
    </dgm:pt>
    <dgm:pt modelId="{CEA70A7F-0F48-496F-A857-C1A04682CF8D}" type="pres">
      <dgm:prSet presAssocID="{9F760278-AFD4-491C-9DBB-51D97EA3D028}" presName="Name0" presStyleCnt="0">
        <dgm:presLayoutVars>
          <dgm:dir/>
          <dgm:resizeHandles val="exact"/>
        </dgm:presLayoutVars>
      </dgm:prSet>
      <dgm:spPr/>
    </dgm:pt>
    <dgm:pt modelId="{2F473F33-6E14-4636-8899-4B1115ACBA0B}" type="pres">
      <dgm:prSet presAssocID="{A2148030-A2BE-47C9-8B20-64D09B542A3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1B8DD49-3296-4CE2-A11B-AB00CA3FA352}" type="pres">
      <dgm:prSet presAssocID="{019B12B7-45DE-4EC1-9D8F-73311BCB6055}" presName="sibTrans" presStyleLbl="sibTrans2D1" presStyleIdx="0" presStyleCnt="7"/>
      <dgm:spPr/>
      <dgm:t>
        <a:bodyPr/>
        <a:lstStyle/>
        <a:p>
          <a:endParaRPr lang="th-TH"/>
        </a:p>
      </dgm:t>
    </dgm:pt>
    <dgm:pt modelId="{03D35449-F260-4376-8AE1-53F41B3C1999}" type="pres">
      <dgm:prSet presAssocID="{019B12B7-45DE-4EC1-9D8F-73311BCB6055}" presName="connectorText" presStyleLbl="sibTrans2D1" presStyleIdx="0" presStyleCnt="7"/>
      <dgm:spPr/>
      <dgm:t>
        <a:bodyPr/>
        <a:lstStyle/>
        <a:p>
          <a:endParaRPr lang="th-TH"/>
        </a:p>
      </dgm:t>
    </dgm:pt>
    <dgm:pt modelId="{C6F45A47-8218-4F5A-8DD7-E096ADFA5909}" type="pres">
      <dgm:prSet presAssocID="{431DC687-9134-4ED1-A386-6082C9703A33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1A8014F-0E19-483C-B6C1-7038D0BCF7E1}" type="pres">
      <dgm:prSet presAssocID="{5394C609-D5C2-441D-8BF1-A6E02777E29D}" presName="sibTrans" presStyleLbl="sibTrans2D1" presStyleIdx="1" presStyleCnt="7"/>
      <dgm:spPr/>
      <dgm:t>
        <a:bodyPr/>
        <a:lstStyle/>
        <a:p>
          <a:endParaRPr lang="th-TH"/>
        </a:p>
      </dgm:t>
    </dgm:pt>
    <dgm:pt modelId="{294033AB-2D18-4846-A77C-922434958057}" type="pres">
      <dgm:prSet presAssocID="{5394C609-D5C2-441D-8BF1-A6E02777E29D}" presName="connectorText" presStyleLbl="sibTrans2D1" presStyleIdx="1" presStyleCnt="7"/>
      <dgm:spPr/>
      <dgm:t>
        <a:bodyPr/>
        <a:lstStyle/>
        <a:p>
          <a:endParaRPr lang="th-TH"/>
        </a:p>
      </dgm:t>
    </dgm:pt>
    <dgm:pt modelId="{E6DB358F-12B6-49E7-9763-C1AFC4633413}" type="pres">
      <dgm:prSet presAssocID="{DBFF60D4-6A68-47A9-94BD-6E03F62702B5}" presName="node" presStyleLbl="node1" presStyleIdx="2" presStyleCnt="8" custLinFactNeighborX="-4837" custLinFactNeighborY="-415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9E4F6B9-2141-4FF1-9A7C-CA6D68637E52}" type="pres">
      <dgm:prSet presAssocID="{30135662-72FA-4AAC-B5AC-B773EE82E50D}" presName="sibTrans" presStyleLbl="sibTrans2D1" presStyleIdx="2" presStyleCnt="7"/>
      <dgm:spPr/>
      <dgm:t>
        <a:bodyPr/>
        <a:lstStyle/>
        <a:p>
          <a:endParaRPr lang="th-TH"/>
        </a:p>
      </dgm:t>
    </dgm:pt>
    <dgm:pt modelId="{D0EA8D3E-C127-443D-BEE3-30B7A840187F}" type="pres">
      <dgm:prSet presAssocID="{30135662-72FA-4AAC-B5AC-B773EE82E50D}" presName="connectorText" presStyleLbl="sibTrans2D1" presStyleIdx="2" presStyleCnt="7"/>
      <dgm:spPr/>
      <dgm:t>
        <a:bodyPr/>
        <a:lstStyle/>
        <a:p>
          <a:endParaRPr lang="th-TH"/>
        </a:p>
      </dgm:t>
    </dgm:pt>
    <dgm:pt modelId="{6C405A9D-8EB4-4E66-BDAF-A66D0B8C5737}" type="pres">
      <dgm:prSet presAssocID="{2D5E0D6C-FB72-4C41-BFEC-200FA029BD66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E1E1906-92D4-4B2C-AE5E-B2C8A8EF5D44}" type="pres">
      <dgm:prSet presAssocID="{A9DAB9D3-4AF2-486F-B7B8-3585B22657C3}" presName="sibTrans" presStyleLbl="sibTrans2D1" presStyleIdx="3" presStyleCnt="7"/>
      <dgm:spPr/>
      <dgm:t>
        <a:bodyPr/>
        <a:lstStyle/>
        <a:p>
          <a:endParaRPr lang="th-TH"/>
        </a:p>
      </dgm:t>
    </dgm:pt>
    <dgm:pt modelId="{BCC7D8B9-125C-433F-9146-B1177B62C393}" type="pres">
      <dgm:prSet presAssocID="{A9DAB9D3-4AF2-486F-B7B8-3585B22657C3}" presName="connectorText" presStyleLbl="sibTrans2D1" presStyleIdx="3" presStyleCnt="7"/>
      <dgm:spPr/>
      <dgm:t>
        <a:bodyPr/>
        <a:lstStyle/>
        <a:p>
          <a:endParaRPr lang="th-TH"/>
        </a:p>
      </dgm:t>
    </dgm:pt>
    <dgm:pt modelId="{092CD727-2403-4C43-BCBF-CD55781634F2}" type="pres">
      <dgm:prSet presAssocID="{08261E19-51B4-49E3-8233-A05E1AEF7E87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CF7E8D3-F7A1-4524-A7B4-BC41CC96110B}" type="pres">
      <dgm:prSet presAssocID="{C3EC7928-1D0E-4673-A30E-C22EC0FD90BE}" presName="sibTrans" presStyleLbl="sibTrans2D1" presStyleIdx="4" presStyleCnt="7"/>
      <dgm:spPr/>
      <dgm:t>
        <a:bodyPr/>
        <a:lstStyle/>
        <a:p>
          <a:endParaRPr lang="th-TH"/>
        </a:p>
      </dgm:t>
    </dgm:pt>
    <dgm:pt modelId="{6A014CB5-2691-4E64-9719-348C1C928D09}" type="pres">
      <dgm:prSet presAssocID="{C3EC7928-1D0E-4673-A30E-C22EC0FD90BE}" presName="connectorText" presStyleLbl="sibTrans2D1" presStyleIdx="4" presStyleCnt="7"/>
      <dgm:spPr/>
      <dgm:t>
        <a:bodyPr/>
        <a:lstStyle/>
        <a:p>
          <a:endParaRPr lang="th-TH"/>
        </a:p>
      </dgm:t>
    </dgm:pt>
    <dgm:pt modelId="{19C2ADD7-15EC-46A4-A5C1-655F7DDCCFD4}" type="pres">
      <dgm:prSet presAssocID="{830C691C-EB79-46EF-80D1-D6E0D7AD4BBC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E3B4984-3B5F-4F23-8BA7-77943F3BD226}" type="pres">
      <dgm:prSet presAssocID="{0B56BC90-F22D-4263-AD0C-2E2266BE7239}" presName="sibTrans" presStyleLbl="sibTrans2D1" presStyleIdx="5" presStyleCnt="7"/>
      <dgm:spPr/>
      <dgm:t>
        <a:bodyPr/>
        <a:lstStyle/>
        <a:p>
          <a:endParaRPr lang="th-TH"/>
        </a:p>
      </dgm:t>
    </dgm:pt>
    <dgm:pt modelId="{4E7D3B5D-52FC-44A8-9233-EFAF7A3004F8}" type="pres">
      <dgm:prSet presAssocID="{0B56BC90-F22D-4263-AD0C-2E2266BE7239}" presName="connectorText" presStyleLbl="sibTrans2D1" presStyleIdx="5" presStyleCnt="7"/>
      <dgm:spPr/>
      <dgm:t>
        <a:bodyPr/>
        <a:lstStyle/>
        <a:p>
          <a:endParaRPr lang="th-TH"/>
        </a:p>
      </dgm:t>
    </dgm:pt>
    <dgm:pt modelId="{3FA222B1-349B-43D4-B4C6-D9147467B5BE}" type="pres">
      <dgm:prSet presAssocID="{2815057E-6848-489B-8F38-EE7EE59F2BD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2504BE7-55AB-4B38-8390-32BDD8ABE36D}" type="pres">
      <dgm:prSet presAssocID="{70B27631-8898-43FC-A553-0BD37B89B243}" presName="sibTrans" presStyleLbl="sibTrans2D1" presStyleIdx="6" presStyleCnt="7"/>
      <dgm:spPr/>
      <dgm:t>
        <a:bodyPr/>
        <a:lstStyle/>
        <a:p>
          <a:endParaRPr lang="th-TH"/>
        </a:p>
      </dgm:t>
    </dgm:pt>
    <dgm:pt modelId="{4C26AD09-8EF7-4981-97A5-F311EA87AF01}" type="pres">
      <dgm:prSet presAssocID="{70B27631-8898-43FC-A553-0BD37B89B243}" presName="connectorText" presStyleLbl="sibTrans2D1" presStyleIdx="6" presStyleCnt="7"/>
      <dgm:spPr/>
      <dgm:t>
        <a:bodyPr/>
        <a:lstStyle/>
        <a:p>
          <a:endParaRPr lang="th-TH"/>
        </a:p>
      </dgm:t>
    </dgm:pt>
    <dgm:pt modelId="{4AC9A8E5-F35C-4D04-8635-08B59DF5ABC1}" type="pres">
      <dgm:prSet presAssocID="{18BCD6B7-2A63-49C1-A163-FA5C0DE6FD01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68BB815-BFB9-4AB2-A54D-D672052D9729}" srcId="{9F760278-AFD4-491C-9DBB-51D97EA3D028}" destId="{2815057E-6848-489B-8F38-EE7EE59F2BD8}" srcOrd="6" destOrd="0" parTransId="{47027350-0C91-46E8-92DA-D154420D46E2}" sibTransId="{70B27631-8898-43FC-A553-0BD37B89B243}"/>
    <dgm:cxn modelId="{4694AEA1-CFA3-4CF9-9BDC-D46AF1AABE86}" type="presOf" srcId="{A9DAB9D3-4AF2-486F-B7B8-3585B22657C3}" destId="{BCC7D8B9-125C-433F-9146-B1177B62C393}" srcOrd="1" destOrd="0" presId="urn:microsoft.com/office/officeart/2005/8/layout/process1"/>
    <dgm:cxn modelId="{3306A5E6-C1BA-4AFD-A3F7-BB105C80B4E4}" type="presOf" srcId="{70B27631-8898-43FC-A553-0BD37B89B243}" destId="{F2504BE7-55AB-4B38-8390-32BDD8ABE36D}" srcOrd="0" destOrd="0" presId="urn:microsoft.com/office/officeart/2005/8/layout/process1"/>
    <dgm:cxn modelId="{9279C13B-17D8-4CDD-87B3-565A540B55AF}" type="presOf" srcId="{08261E19-51B4-49E3-8233-A05E1AEF7E87}" destId="{092CD727-2403-4C43-BCBF-CD55781634F2}" srcOrd="0" destOrd="0" presId="urn:microsoft.com/office/officeart/2005/8/layout/process1"/>
    <dgm:cxn modelId="{4E0813FF-AC7C-4D68-9524-8AC010A4333B}" type="presOf" srcId="{019B12B7-45DE-4EC1-9D8F-73311BCB6055}" destId="{71B8DD49-3296-4CE2-A11B-AB00CA3FA352}" srcOrd="0" destOrd="0" presId="urn:microsoft.com/office/officeart/2005/8/layout/process1"/>
    <dgm:cxn modelId="{1E2676B7-9571-4CE3-8DD5-231560EF1703}" type="presOf" srcId="{5394C609-D5C2-441D-8BF1-A6E02777E29D}" destId="{91A8014F-0E19-483C-B6C1-7038D0BCF7E1}" srcOrd="0" destOrd="0" presId="urn:microsoft.com/office/officeart/2005/8/layout/process1"/>
    <dgm:cxn modelId="{6006AF6C-C870-4E7E-8948-D36D8CD95C2C}" srcId="{9F760278-AFD4-491C-9DBB-51D97EA3D028}" destId="{DBFF60D4-6A68-47A9-94BD-6E03F62702B5}" srcOrd="2" destOrd="0" parTransId="{D770DDFF-4F70-4ABB-9D6A-21C004F01370}" sibTransId="{30135662-72FA-4AAC-B5AC-B773EE82E50D}"/>
    <dgm:cxn modelId="{5BBAFDC6-4DB8-460D-A46E-1B38BEF0BD80}" type="presOf" srcId="{DBFF60D4-6A68-47A9-94BD-6E03F62702B5}" destId="{E6DB358F-12B6-49E7-9763-C1AFC4633413}" srcOrd="0" destOrd="0" presId="urn:microsoft.com/office/officeart/2005/8/layout/process1"/>
    <dgm:cxn modelId="{D6491FB4-4ACB-4C8D-A837-37E9585F7409}" type="presOf" srcId="{18BCD6B7-2A63-49C1-A163-FA5C0DE6FD01}" destId="{4AC9A8E5-F35C-4D04-8635-08B59DF5ABC1}" srcOrd="0" destOrd="0" presId="urn:microsoft.com/office/officeart/2005/8/layout/process1"/>
    <dgm:cxn modelId="{FBE24D46-53A5-42CE-89A4-8DA6B36D144B}" type="presOf" srcId="{2D5E0D6C-FB72-4C41-BFEC-200FA029BD66}" destId="{6C405A9D-8EB4-4E66-BDAF-A66D0B8C5737}" srcOrd="0" destOrd="0" presId="urn:microsoft.com/office/officeart/2005/8/layout/process1"/>
    <dgm:cxn modelId="{F4889CC1-C39E-459D-A376-81192536EE7B}" type="presOf" srcId="{0B56BC90-F22D-4263-AD0C-2E2266BE7239}" destId="{4E7D3B5D-52FC-44A8-9233-EFAF7A3004F8}" srcOrd="1" destOrd="0" presId="urn:microsoft.com/office/officeart/2005/8/layout/process1"/>
    <dgm:cxn modelId="{9A43E6A6-8AB1-4DC0-8274-B2A9EE5C5245}" type="presOf" srcId="{431DC687-9134-4ED1-A386-6082C9703A33}" destId="{C6F45A47-8218-4F5A-8DD7-E096ADFA5909}" srcOrd="0" destOrd="0" presId="urn:microsoft.com/office/officeart/2005/8/layout/process1"/>
    <dgm:cxn modelId="{13D0D61D-B188-4EFF-A15C-90343AF0E1A3}" type="presOf" srcId="{5394C609-D5C2-441D-8BF1-A6E02777E29D}" destId="{294033AB-2D18-4846-A77C-922434958057}" srcOrd="1" destOrd="0" presId="urn:microsoft.com/office/officeart/2005/8/layout/process1"/>
    <dgm:cxn modelId="{DF226F6C-DD50-4A7B-8A1C-F195BD4F0B73}" srcId="{9F760278-AFD4-491C-9DBB-51D97EA3D028}" destId="{08261E19-51B4-49E3-8233-A05E1AEF7E87}" srcOrd="4" destOrd="0" parTransId="{280A1F0F-9AD4-45C2-9AC2-666AD3CE3430}" sibTransId="{C3EC7928-1D0E-4673-A30E-C22EC0FD90BE}"/>
    <dgm:cxn modelId="{FBC76FC5-1923-4D6A-9B60-EF341B9A9B06}" srcId="{9F760278-AFD4-491C-9DBB-51D97EA3D028}" destId="{A2148030-A2BE-47C9-8B20-64D09B542A39}" srcOrd="0" destOrd="0" parTransId="{A7D2EAC7-0407-4642-9F92-D804C0D901B4}" sibTransId="{019B12B7-45DE-4EC1-9D8F-73311BCB6055}"/>
    <dgm:cxn modelId="{4CE40EA1-5AB8-4FD7-BD65-97D1F9EB39CC}" type="presOf" srcId="{0B56BC90-F22D-4263-AD0C-2E2266BE7239}" destId="{4E3B4984-3B5F-4F23-8BA7-77943F3BD226}" srcOrd="0" destOrd="0" presId="urn:microsoft.com/office/officeart/2005/8/layout/process1"/>
    <dgm:cxn modelId="{ADE9D7DD-F5A8-46E7-A5CB-94A759A1CDAC}" srcId="{9F760278-AFD4-491C-9DBB-51D97EA3D028}" destId="{431DC687-9134-4ED1-A386-6082C9703A33}" srcOrd="1" destOrd="0" parTransId="{32264DAD-A29D-40F4-9409-45080E2E50C2}" sibTransId="{5394C609-D5C2-441D-8BF1-A6E02777E29D}"/>
    <dgm:cxn modelId="{3D238882-9BAC-491C-96FE-61B7C42E2284}" type="presOf" srcId="{019B12B7-45DE-4EC1-9D8F-73311BCB6055}" destId="{03D35449-F260-4376-8AE1-53F41B3C1999}" srcOrd="1" destOrd="0" presId="urn:microsoft.com/office/officeart/2005/8/layout/process1"/>
    <dgm:cxn modelId="{EECC70BC-2ACA-414D-B515-CCBAA08109DB}" type="presOf" srcId="{830C691C-EB79-46EF-80D1-D6E0D7AD4BBC}" destId="{19C2ADD7-15EC-46A4-A5C1-655F7DDCCFD4}" srcOrd="0" destOrd="0" presId="urn:microsoft.com/office/officeart/2005/8/layout/process1"/>
    <dgm:cxn modelId="{DC98BAC3-0C22-48D6-8FD0-A8DA16EB8FC1}" type="presOf" srcId="{2815057E-6848-489B-8F38-EE7EE59F2BD8}" destId="{3FA222B1-349B-43D4-B4C6-D9147467B5BE}" srcOrd="0" destOrd="0" presId="urn:microsoft.com/office/officeart/2005/8/layout/process1"/>
    <dgm:cxn modelId="{438645EE-DA40-4601-83E0-1DE7993A7661}" type="presOf" srcId="{30135662-72FA-4AAC-B5AC-B773EE82E50D}" destId="{D0EA8D3E-C127-443D-BEE3-30B7A840187F}" srcOrd="1" destOrd="0" presId="urn:microsoft.com/office/officeart/2005/8/layout/process1"/>
    <dgm:cxn modelId="{560DC75F-6486-4F70-8B37-1CD05F4544D1}" srcId="{9F760278-AFD4-491C-9DBB-51D97EA3D028}" destId="{830C691C-EB79-46EF-80D1-D6E0D7AD4BBC}" srcOrd="5" destOrd="0" parTransId="{F6C9EADE-8670-442E-BF95-B943071E8092}" sibTransId="{0B56BC90-F22D-4263-AD0C-2E2266BE7239}"/>
    <dgm:cxn modelId="{6977A08B-6E18-4F57-8F94-A023AED176E2}" type="presOf" srcId="{C3EC7928-1D0E-4673-A30E-C22EC0FD90BE}" destId="{2CF7E8D3-F7A1-4524-A7B4-BC41CC96110B}" srcOrd="0" destOrd="0" presId="urn:microsoft.com/office/officeart/2005/8/layout/process1"/>
    <dgm:cxn modelId="{DFE6796D-D115-4A30-BE93-08180398BD98}" type="presOf" srcId="{70B27631-8898-43FC-A553-0BD37B89B243}" destId="{4C26AD09-8EF7-4981-97A5-F311EA87AF01}" srcOrd="1" destOrd="0" presId="urn:microsoft.com/office/officeart/2005/8/layout/process1"/>
    <dgm:cxn modelId="{41DECBA5-0E48-45F7-8831-943B7FEE55E6}" type="presOf" srcId="{C3EC7928-1D0E-4673-A30E-C22EC0FD90BE}" destId="{6A014CB5-2691-4E64-9719-348C1C928D09}" srcOrd="1" destOrd="0" presId="urn:microsoft.com/office/officeart/2005/8/layout/process1"/>
    <dgm:cxn modelId="{C50283F7-D038-41E5-B721-B07BCBB4C903}" type="presOf" srcId="{30135662-72FA-4AAC-B5AC-B773EE82E50D}" destId="{D9E4F6B9-2141-4FF1-9A7C-CA6D68637E52}" srcOrd="0" destOrd="0" presId="urn:microsoft.com/office/officeart/2005/8/layout/process1"/>
    <dgm:cxn modelId="{CD13D18F-3DA1-4366-B22D-B48D815CC70A}" type="presOf" srcId="{9F760278-AFD4-491C-9DBB-51D97EA3D028}" destId="{CEA70A7F-0F48-496F-A857-C1A04682CF8D}" srcOrd="0" destOrd="0" presId="urn:microsoft.com/office/officeart/2005/8/layout/process1"/>
    <dgm:cxn modelId="{FC50A95A-698F-45C6-BFF2-758AEE625CE7}" srcId="{9F760278-AFD4-491C-9DBB-51D97EA3D028}" destId="{18BCD6B7-2A63-49C1-A163-FA5C0DE6FD01}" srcOrd="7" destOrd="0" parTransId="{FB93842E-593E-46D5-9C8C-4CB623044673}" sibTransId="{093E7EEA-181E-4AE0-AFC9-734B70DCFB95}"/>
    <dgm:cxn modelId="{88C4EBE1-F480-43C1-AEE2-A3606ABA5C85}" srcId="{9F760278-AFD4-491C-9DBB-51D97EA3D028}" destId="{2D5E0D6C-FB72-4C41-BFEC-200FA029BD66}" srcOrd="3" destOrd="0" parTransId="{53619D73-859D-468E-B92E-3062A9AC265E}" sibTransId="{A9DAB9D3-4AF2-486F-B7B8-3585B22657C3}"/>
    <dgm:cxn modelId="{80271046-1405-4492-B418-D6D8EBECABCC}" type="presOf" srcId="{A2148030-A2BE-47C9-8B20-64D09B542A39}" destId="{2F473F33-6E14-4636-8899-4B1115ACBA0B}" srcOrd="0" destOrd="0" presId="urn:microsoft.com/office/officeart/2005/8/layout/process1"/>
    <dgm:cxn modelId="{9C492D98-E6E5-47AE-BF6E-8F06A20EA03B}" type="presOf" srcId="{A9DAB9D3-4AF2-486F-B7B8-3585B22657C3}" destId="{FE1E1906-92D4-4B2C-AE5E-B2C8A8EF5D44}" srcOrd="0" destOrd="0" presId="urn:microsoft.com/office/officeart/2005/8/layout/process1"/>
    <dgm:cxn modelId="{17E78838-C078-4880-A309-9EAB6CEA916E}" type="presParOf" srcId="{CEA70A7F-0F48-496F-A857-C1A04682CF8D}" destId="{2F473F33-6E14-4636-8899-4B1115ACBA0B}" srcOrd="0" destOrd="0" presId="urn:microsoft.com/office/officeart/2005/8/layout/process1"/>
    <dgm:cxn modelId="{71CC4749-2B36-490B-9AE3-67501D728FF0}" type="presParOf" srcId="{CEA70A7F-0F48-496F-A857-C1A04682CF8D}" destId="{71B8DD49-3296-4CE2-A11B-AB00CA3FA352}" srcOrd="1" destOrd="0" presId="urn:microsoft.com/office/officeart/2005/8/layout/process1"/>
    <dgm:cxn modelId="{8F11BD90-83FC-402F-8E0D-868B6946A025}" type="presParOf" srcId="{71B8DD49-3296-4CE2-A11B-AB00CA3FA352}" destId="{03D35449-F260-4376-8AE1-53F41B3C1999}" srcOrd="0" destOrd="0" presId="urn:microsoft.com/office/officeart/2005/8/layout/process1"/>
    <dgm:cxn modelId="{05A0C46C-B474-450B-AEBB-7CDD8C3D3D9A}" type="presParOf" srcId="{CEA70A7F-0F48-496F-A857-C1A04682CF8D}" destId="{C6F45A47-8218-4F5A-8DD7-E096ADFA5909}" srcOrd="2" destOrd="0" presId="urn:microsoft.com/office/officeart/2005/8/layout/process1"/>
    <dgm:cxn modelId="{438020F2-D4E8-4EAE-ABB3-4E9930C3135F}" type="presParOf" srcId="{CEA70A7F-0F48-496F-A857-C1A04682CF8D}" destId="{91A8014F-0E19-483C-B6C1-7038D0BCF7E1}" srcOrd="3" destOrd="0" presId="urn:microsoft.com/office/officeart/2005/8/layout/process1"/>
    <dgm:cxn modelId="{6A0F4372-0959-4C22-831B-F48A71CF11A2}" type="presParOf" srcId="{91A8014F-0E19-483C-B6C1-7038D0BCF7E1}" destId="{294033AB-2D18-4846-A77C-922434958057}" srcOrd="0" destOrd="0" presId="urn:microsoft.com/office/officeart/2005/8/layout/process1"/>
    <dgm:cxn modelId="{8C626F71-3D92-465C-9959-AA97B8463020}" type="presParOf" srcId="{CEA70A7F-0F48-496F-A857-C1A04682CF8D}" destId="{E6DB358F-12B6-49E7-9763-C1AFC4633413}" srcOrd="4" destOrd="0" presId="urn:microsoft.com/office/officeart/2005/8/layout/process1"/>
    <dgm:cxn modelId="{CEFC77E8-6A97-48BF-A9B8-4A7201BF4670}" type="presParOf" srcId="{CEA70A7F-0F48-496F-A857-C1A04682CF8D}" destId="{D9E4F6B9-2141-4FF1-9A7C-CA6D68637E52}" srcOrd="5" destOrd="0" presId="urn:microsoft.com/office/officeart/2005/8/layout/process1"/>
    <dgm:cxn modelId="{59D55DC7-760E-43A0-B2B5-A61810171086}" type="presParOf" srcId="{D9E4F6B9-2141-4FF1-9A7C-CA6D68637E52}" destId="{D0EA8D3E-C127-443D-BEE3-30B7A840187F}" srcOrd="0" destOrd="0" presId="urn:microsoft.com/office/officeart/2005/8/layout/process1"/>
    <dgm:cxn modelId="{BCC933D7-DDAE-45E6-8BB2-943BFDF95ADA}" type="presParOf" srcId="{CEA70A7F-0F48-496F-A857-C1A04682CF8D}" destId="{6C405A9D-8EB4-4E66-BDAF-A66D0B8C5737}" srcOrd="6" destOrd="0" presId="urn:microsoft.com/office/officeart/2005/8/layout/process1"/>
    <dgm:cxn modelId="{A7CA81FE-6027-4C2D-9F9D-27CB9436E098}" type="presParOf" srcId="{CEA70A7F-0F48-496F-A857-C1A04682CF8D}" destId="{FE1E1906-92D4-4B2C-AE5E-B2C8A8EF5D44}" srcOrd="7" destOrd="0" presId="urn:microsoft.com/office/officeart/2005/8/layout/process1"/>
    <dgm:cxn modelId="{8F5305D6-38FA-4802-A96C-302BD2C860E3}" type="presParOf" srcId="{FE1E1906-92D4-4B2C-AE5E-B2C8A8EF5D44}" destId="{BCC7D8B9-125C-433F-9146-B1177B62C393}" srcOrd="0" destOrd="0" presId="urn:microsoft.com/office/officeart/2005/8/layout/process1"/>
    <dgm:cxn modelId="{8CB0C239-89CC-4656-8E49-4335FE244525}" type="presParOf" srcId="{CEA70A7F-0F48-496F-A857-C1A04682CF8D}" destId="{092CD727-2403-4C43-BCBF-CD55781634F2}" srcOrd="8" destOrd="0" presId="urn:microsoft.com/office/officeart/2005/8/layout/process1"/>
    <dgm:cxn modelId="{6A2F0D11-9F87-478E-A414-BB9482EFD869}" type="presParOf" srcId="{CEA70A7F-0F48-496F-A857-C1A04682CF8D}" destId="{2CF7E8D3-F7A1-4524-A7B4-BC41CC96110B}" srcOrd="9" destOrd="0" presId="urn:microsoft.com/office/officeart/2005/8/layout/process1"/>
    <dgm:cxn modelId="{32895A17-3A04-4A69-A699-1D617D5EF564}" type="presParOf" srcId="{2CF7E8D3-F7A1-4524-A7B4-BC41CC96110B}" destId="{6A014CB5-2691-4E64-9719-348C1C928D09}" srcOrd="0" destOrd="0" presId="urn:microsoft.com/office/officeart/2005/8/layout/process1"/>
    <dgm:cxn modelId="{AC340744-4FB2-4642-B4A1-ADA3464B973D}" type="presParOf" srcId="{CEA70A7F-0F48-496F-A857-C1A04682CF8D}" destId="{19C2ADD7-15EC-46A4-A5C1-655F7DDCCFD4}" srcOrd="10" destOrd="0" presId="urn:microsoft.com/office/officeart/2005/8/layout/process1"/>
    <dgm:cxn modelId="{91C026C9-2D7A-4241-9168-5732DD98ED34}" type="presParOf" srcId="{CEA70A7F-0F48-496F-A857-C1A04682CF8D}" destId="{4E3B4984-3B5F-4F23-8BA7-77943F3BD226}" srcOrd="11" destOrd="0" presId="urn:microsoft.com/office/officeart/2005/8/layout/process1"/>
    <dgm:cxn modelId="{BD4D1900-0BF9-43AF-8A06-18125EF04F90}" type="presParOf" srcId="{4E3B4984-3B5F-4F23-8BA7-77943F3BD226}" destId="{4E7D3B5D-52FC-44A8-9233-EFAF7A3004F8}" srcOrd="0" destOrd="0" presId="urn:microsoft.com/office/officeart/2005/8/layout/process1"/>
    <dgm:cxn modelId="{F6E84997-4D19-4BD7-BCCB-801050EF8199}" type="presParOf" srcId="{CEA70A7F-0F48-496F-A857-C1A04682CF8D}" destId="{3FA222B1-349B-43D4-B4C6-D9147467B5BE}" srcOrd="12" destOrd="0" presId="urn:microsoft.com/office/officeart/2005/8/layout/process1"/>
    <dgm:cxn modelId="{5B24E826-F8B1-4AD3-875C-13C9FAC62601}" type="presParOf" srcId="{CEA70A7F-0F48-496F-A857-C1A04682CF8D}" destId="{F2504BE7-55AB-4B38-8390-32BDD8ABE36D}" srcOrd="13" destOrd="0" presId="urn:microsoft.com/office/officeart/2005/8/layout/process1"/>
    <dgm:cxn modelId="{C14A7EB0-A9B6-4B49-8432-259847BE5C36}" type="presParOf" srcId="{F2504BE7-55AB-4B38-8390-32BDD8ABE36D}" destId="{4C26AD09-8EF7-4981-97A5-F311EA87AF01}" srcOrd="0" destOrd="0" presId="urn:microsoft.com/office/officeart/2005/8/layout/process1"/>
    <dgm:cxn modelId="{2F4246B4-B64D-4356-B1A1-8AD3F40F2332}" type="presParOf" srcId="{CEA70A7F-0F48-496F-A857-C1A04682CF8D}" destId="{4AC9A8E5-F35C-4D04-8635-08B59DF5ABC1}" srcOrd="1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760278-AFD4-491C-9DBB-51D97EA3D028}" type="doc">
      <dgm:prSet loTypeId="urn:microsoft.com/office/officeart/2005/8/layout/process1" loCatId="process" qsTypeId="urn:microsoft.com/office/officeart/2005/8/quickstyle/simple3" qsCatId="simple" csTypeId="urn:microsoft.com/office/officeart/2005/8/colors/colorful1" csCatId="colorful" phldr="1"/>
      <dgm:spPr/>
    </dgm:pt>
    <dgm:pt modelId="{A2148030-A2BE-47C9-8B20-64D09B542A39}">
      <dgm:prSet phldrT="[ข้อความ]"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ส่ง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D2EAC7-0407-4642-9F92-D804C0D901B4}" type="parTrans" cxnId="{FBC76FC5-1923-4D6A-9B60-EF341B9A9B06}">
      <dgm:prSet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9B12B7-45DE-4EC1-9D8F-73311BCB6055}" type="sibTrans" cxnId="{FBC76FC5-1923-4D6A-9B60-EF341B9A9B06}">
      <dgm:prSet custT="1"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1DC687-9134-4ED1-A386-6082C9703A33}">
      <dgm:prSet phldrT="[ข้อความ]"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งด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264DAD-A29D-40F4-9409-45080E2E50C2}" type="parTrans" cxnId="{ADE9D7DD-F5A8-46E7-A5CB-94A759A1CDAC}">
      <dgm:prSet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94C609-D5C2-441D-8BF1-A6E02777E29D}" type="sibTrans" cxnId="{ADE9D7DD-F5A8-46E7-A5CB-94A759A1CDAC}">
      <dgm:prSet custT="1"/>
      <dgm:spPr/>
      <dgm:t>
        <a:bodyPr/>
        <a:lstStyle/>
        <a:p>
          <a:endParaRPr lang="th-TH" sz="2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15057E-6848-489B-8F38-EE7EE59F2BD8}">
      <dgm:prSet custT="1"/>
      <dgm:spPr/>
      <dgm:t>
        <a:bodyPr/>
        <a:lstStyle/>
        <a:p>
          <a:r>
            <a:rPr lang="th-TH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ส่ง</a:t>
          </a:r>
          <a:endParaRPr lang="th-TH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027350-0C91-46E8-92DA-D154420D46E2}" type="parTrans" cxnId="{768BB815-BFB9-4AB2-A54D-D672052D9729}">
      <dgm:prSet/>
      <dgm:spPr/>
      <dgm:t>
        <a:bodyPr/>
        <a:lstStyle/>
        <a:p>
          <a:endParaRPr lang="th-TH" sz="2400"/>
        </a:p>
      </dgm:t>
    </dgm:pt>
    <dgm:pt modelId="{70B27631-8898-43FC-A553-0BD37B89B243}" type="sibTrans" cxnId="{768BB815-BFB9-4AB2-A54D-D672052D9729}">
      <dgm:prSet custT="1"/>
      <dgm:spPr/>
      <dgm:t>
        <a:bodyPr/>
        <a:lstStyle/>
        <a:p>
          <a:endParaRPr lang="th-TH" sz="2400"/>
        </a:p>
      </dgm:t>
    </dgm:pt>
    <dgm:pt modelId="{18BCD6B7-2A63-49C1-A163-FA5C0DE6FD01}">
      <dgm:prSet custT="1"/>
      <dgm:spPr/>
      <dgm:t>
        <a:bodyPr/>
        <a:lstStyle/>
        <a:p>
          <a:r>
            <a:rPr lang="th-TH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ส่ง</a:t>
          </a:r>
          <a:endParaRPr lang="th-TH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93842E-593E-46D5-9C8C-4CB623044673}" type="parTrans" cxnId="{FC50A95A-698F-45C6-BFF2-758AEE625CE7}">
      <dgm:prSet/>
      <dgm:spPr/>
      <dgm:t>
        <a:bodyPr/>
        <a:lstStyle/>
        <a:p>
          <a:endParaRPr lang="th-TH" sz="2400"/>
        </a:p>
      </dgm:t>
    </dgm:pt>
    <dgm:pt modelId="{093E7EEA-181E-4AE0-AFC9-734B70DCFB95}" type="sibTrans" cxnId="{FC50A95A-698F-45C6-BFF2-758AEE625CE7}">
      <dgm:prSet/>
      <dgm:spPr/>
      <dgm:t>
        <a:bodyPr/>
        <a:lstStyle/>
        <a:p>
          <a:endParaRPr lang="th-TH" sz="2400"/>
        </a:p>
      </dgm:t>
    </dgm:pt>
    <dgm:pt modelId="{CEA70A7F-0F48-496F-A857-C1A04682CF8D}" type="pres">
      <dgm:prSet presAssocID="{9F760278-AFD4-491C-9DBB-51D97EA3D028}" presName="Name0" presStyleCnt="0">
        <dgm:presLayoutVars>
          <dgm:dir/>
          <dgm:resizeHandles val="exact"/>
        </dgm:presLayoutVars>
      </dgm:prSet>
      <dgm:spPr/>
    </dgm:pt>
    <dgm:pt modelId="{2F473F33-6E14-4636-8899-4B1115ACBA0B}" type="pres">
      <dgm:prSet presAssocID="{A2148030-A2BE-47C9-8B20-64D09B542A3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1B8DD49-3296-4CE2-A11B-AB00CA3FA352}" type="pres">
      <dgm:prSet presAssocID="{019B12B7-45DE-4EC1-9D8F-73311BCB6055}" presName="sibTrans" presStyleLbl="sibTrans2D1" presStyleIdx="0" presStyleCnt="3"/>
      <dgm:spPr/>
      <dgm:t>
        <a:bodyPr/>
        <a:lstStyle/>
        <a:p>
          <a:endParaRPr lang="th-TH"/>
        </a:p>
      </dgm:t>
    </dgm:pt>
    <dgm:pt modelId="{03D35449-F260-4376-8AE1-53F41B3C1999}" type="pres">
      <dgm:prSet presAssocID="{019B12B7-45DE-4EC1-9D8F-73311BCB6055}" presName="connectorText" presStyleLbl="sibTrans2D1" presStyleIdx="0" presStyleCnt="3"/>
      <dgm:spPr/>
      <dgm:t>
        <a:bodyPr/>
        <a:lstStyle/>
        <a:p>
          <a:endParaRPr lang="th-TH"/>
        </a:p>
      </dgm:t>
    </dgm:pt>
    <dgm:pt modelId="{C6F45A47-8218-4F5A-8DD7-E096ADFA5909}" type="pres">
      <dgm:prSet presAssocID="{431DC687-9134-4ED1-A386-6082C9703A3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1A8014F-0E19-483C-B6C1-7038D0BCF7E1}" type="pres">
      <dgm:prSet presAssocID="{5394C609-D5C2-441D-8BF1-A6E02777E29D}" presName="sibTrans" presStyleLbl="sibTrans2D1" presStyleIdx="1" presStyleCnt="3"/>
      <dgm:spPr/>
      <dgm:t>
        <a:bodyPr/>
        <a:lstStyle/>
        <a:p>
          <a:endParaRPr lang="th-TH"/>
        </a:p>
      </dgm:t>
    </dgm:pt>
    <dgm:pt modelId="{294033AB-2D18-4846-A77C-922434958057}" type="pres">
      <dgm:prSet presAssocID="{5394C609-D5C2-441D-8BF1-A6E02777E29D}" presName="connectorText" presStyleLbl="sibTrans2D1" presStyleIdx="1" presStyleCnt="3"/>
      <dgm:spPr/>
      <dgm:t>
        <a:bodyPr/>
        <a:lstStyle/>
        <a:p>
          <a:endParaRPr lang="th-TH"/>
        </a:p>
      </dgm:t>
    </dgm:pt>
    <dgm:pt modelId="{3FA222B1-349B-43D4-B4C6-D9147467B5BE}" type="pres">
      <dgm:prSet presAssocID="{2815057E-6848-489B-8F38-EE7EE59F2BD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2504BE7-55AB-4B38-8390-32BDD8ABE36D}" type="pres">
      <dgm:prSet presAssocID="{70B27631-8898-43FC-A553-0BD37B89B243}" presName="sibTrans" presStyleLbl="sibTrans2D1" presStyleIdx="2" presStyleCnt="3"/>
      <dgm:spPr/>
      <dgm:t>
        <a:bodyPr/>
        <a:lstStyle/>
        <a:p>
          <a:endParaRPr lang="th-TH"/>
        </a:p>
      </dgm:t>
    </dgm:pt>
    <dgm:pt modelId="{4C26AD09-8EF7-4981-97A5-F311EA87AF01}" type="pres">
      <dgm:prSet presAssocID="{70B27631-8898-43FC-A553-0BD37B89B243}" presName="connectorText" presStyleLbl="sibTrans2D1" presStyleIdx="2" presStyleCnt="3"/>
      <dgm:spPr/>
      <dgm:t>
        <a:bodyPr/>
        <a:lstStyle/>
        <a:p>
          <a:endParaRPr lang="th-TH"/>
        </a:p>
      </dgm:t>
    </dgm:pt>
    <dgm:pt modelId="{4AC9A8E5-F35C-4D04-8635-08B59DF5ABC1}" type="pres">
      <dgm:prSet presAssocID="{18BCD6B7-2A63-49C1-A163-FA5C0DE6FD0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9472399-2EE0-4AEE-A988-62FC46A62FDF}" type="presOf" srcId="{A2148030-A2BE-47C9-8B20-64D09B542A39}" destId="{2F473F33-6E14-4636-8899-4B1115ACBA0B}" srcOrd="0" destOrd="0" presId="urn:microsoft.com/office/officeart/2005/8/layout/process1"/>
    <dgm:cxn modelId="{DCA78AA6-B353-4DB3-9A6C-4A2E0EFAB241}" type="presOf" srcId="{431DC687-9134-4ED1-A386-6082C9703A33}" destId="{C6F45A47-8218-4F5A-8DD7-E096ADFA5909}" srcOrd="0" destOrd="0" presId="urn:microsoft.com/office/officeart/2005/8/layout/process1"/>
    <dgm:cxn modelId="{48A8F2DD-A4A0-4602-B6A2-9B914139EF08}" type="presOf" srcId="{2815057E-6848-489B-8F38-EE7EE59F2BD8}" destId="{3FA222B1-349B-43D4-B4C6-D9147467B5BE}" srcOrd="0" destOrd="0" presId="urn:microsoft.com/office/officeart/2005/8/layout/process1"/>
    <dgm:cxn modelId="{F5282DAF-3D24-4789-BC21-B26FA35CBC18}" type="presOf" srcId="{9F760278-AFD4-491C-9DBB-51D97EA3D028}" destId="{CEA70A7F-0F48-496F-A857-C1A04682CF8D}" srcOrd="0" destOrd="0" presId="urn:microsoft.com/office/officeart/2005/8/layout/process1"/>
    <dgm:cxn modelId="{FBC76FC5-1923-4D6A-9B60-EF341B9A9B06}" srcId="{9F760278-AFD4-491C-9DBB-51D97EA3D028}" destId="{A2148030-A2BE-47C9-8B20-64D09B542A39}" srcOrd="0" destOrd="0" parTransId="{A7D2EAC7-0407-4642-9F92-D804C0D901B4}" sibTransId="{019B12B7-45DE-4EC1-9D8F-73311BCB6055}"/>
    <dgm:cxn modelId="{61A8C478-69FE-4A97-B05D-B4D2862D0803}" type="presOf" srcId="{70B27631-8898-43FC-A553-0BD37B89B243}" destId="{4C26AD09-8EF7-4981-97A5-F311EA87AF01}" srcOrd="1" destOrd="0" presId="urn:microsoft.com/office/officeart/2005/8/layout/process1"/>
    <dgm:cxn modelId="{9261D997-ECE4-4934-8D7C-890C64C3ABB1}" type="presOf" srcId="{5394C609-D5C2-441D-8BF1-A6E02777E29D}" destId="{91A8014F-0E19-483C-B6C1-7038D0BCF7E1}" srcOrd="0" destOrd="0" presId="urn:microsoft.com/office/officeart/2005/8/layout/process1"/>
    <dgm:cxn modelId="{EDF6AF76-9706-4F4F-BDD8-C0B1B2548DDD}" type="presOf" srcId="{019B12B7-45DE-4EC1-9D8F-73311BCB6055}" destId="{71B8DD49-3296-4CE2-A11B-AB00CA3FA352}" srcOrd="0" destOrd="0" presId="urn:microsoft.com/office/officeart/2005/8/layout/process1"/>
    <dgm:cxn modelId="{EB27500C-1D4F-416F-A4A5-7EBE40289625}" type="presOf" srcId="{5394C609-D5C2-441D-8BF1-A6E02777E29D}" destId="{294033AB-2D18-4846-A77C-922434958057}" srcOrd="1" destOrd="0" presId="urn:microsoft.com/office/officeart/2005/8/layout/process1"/>
    <dgm:cxn modelId="{ADE9D7DD-F5A8-46E7-A5CB-94A759A1CDAC}" srcId="{9F760278-AFD4-491C-9DBB-51D97EA3D028}" destId="{431DC687-9134-4ED1-A386-6082C9703A33}" srcOrd="1" destOrd="0" parTransId="{32264DAD-A29D-40F4-9409-45080E2E50C2}" sibTransId="{5394C609-D5C2-441D-8BF1-A6E02777E29D}"/>
    <dgm:cxn modelId="{FC50A95A-698F-45C6-BFF2-758AEE625CE7}" srcId="{9F760278-AFD4-491C-9DBB-51D97EA3D028}" destId="{18BCD6B7-2A63-49C1-A163-FA5C0DE6FD01}" srcOrd="3" destOrd="0" parTransId="{FB93842E-593E-46D5-9C8C-4CB623044673}" sibTransId="{093E7EEA-181E-4AE0-AFC9-734B70DCFB95}"/>
    <dgm:cxn modelId="{9B367B0F-473C-4EF9-AA26-5A1F87DF9E05}" type="presOf" srcId="{18BCD6B7-2A63-49C1-A163-FA5C0DE6FD01}" destId="{4AC9A8E5-F35C-4D04-8635-08B59DF5ABC1}" srcOrd="0" destOrd="0" presId="urn:microsoft.com/office/officeart/2005/8/layout/process1"/>
    <dgm:cxn modelId="{43EE2A31-988B-4058-A291-4817ED47AADE}" type="presOf" srcId="{019B12B7-45DE-4EC1-9D8F-73311BCB6055}" destId="{03D35449-F260-4376-8AE1-53F41B3C1999}" srcOrd="1" destOrd="0" presId="urn:microsoft.com/office/officeart/2005/8/layout/process1"/>
    <dgm:cxn modelId="{768BB815-BFB9-4AB2-A54D-D672052D9729}" srcId="{9F760278-AFD4-491C-9DBB-51D97EA3D028}" destId="{2815057E-6848-489B-8F38-EE7EE59F2BD8}" srcOrd="2" destOrd="0" parTransId="{47027350-0C91-46E8-92DA-D154420D46E2}" sibTransId="{70B27631-8898-43FC-A553-0BD37B89B243}"/>
    <dgm:cxn modelId="{CA03D4DC-3090-4486-AABA-1E39ADAE6D4B}" type="presOf" srcId="{70B27631-8898-43FC-A553-0BD37B89B243}" destId="{F2504BE7-55AB-4B38-8390-32BDD8ABE36D}" srcOrd="0" destOrd="0" presId="urn:microsoft.com/office/officeart/2005/8/layout/process1"/>
    <dgm:cxn modelId="{49D9F2BF-73E1-446C-B354-E484ECC1DE89}" type="presParOf" srcId="{CEA70A7F-0F48-496F-A857-C1A04682CF8D}" destId="{2F473F33-6E14-4636-8899-4B1115ACBA0B}" srcOrd="0" destOrd="0" presId="urn:microsoft.com/office/officeart/2005/8/layout/process1"/>
    <dgm:cxn modelId="{F3C32C0B-94D3-4098-B4A0-E06F7CC7A2A3}" type="presParOf" srcId="{CEA70A7F-0F48-496F-A857-C1A04682CF8D}" destId="{71B8DD49-3296-4CE2-A11B-AB00CA3FA352}" srcOrd="1" destOrd="0" presId="urn:microsoft.com/office/officeart/2005/8/layout/process1"/>
    <dgm:cxn modelId="{62F8FE7D-336C-4F55-82FD-114DB772AD62}" type="presParOf" srcId="{71B8DD49-3296-4CE2-A11B-AB00CA3FA352}" destId="{03D35449-F260-4376-8AE1-53F41B3C1999}" srcOrd="0" destOrd="0" presId="urn:microsoft.com/office/officeart/2005/8/layout/process1"/>
    <dgm:cxn modelId="{99785BB1-EE2B-4C02-9C42-998796F1D7ED}" type="presParOf" srcId="{CEA70A7F-0F48-496F-A857-C1A04682CF8D}" destId="{C6F45A47-8218-4F5A-8DD7-E096ADFA5909}" srcOrd="2" destOrd="0" presId="urn:microsoft.com/office/officeart/2005/8/layout/process1"/>
    <dgm:cxn modelId="{3A3F3B67-B8F9-49FA-8F7F-D1D76EBEC0D8}" type="presParOf" srcId="{CEA70A7F-0F48-496F-A857-C1A04682CF8D}" destId="{91A8014F-0E19-483C-B6C1-7038D0BCF7E1}" srcOrd="3" destOrd="0" presId="urn:microsoft.com/office/officeart/2005/8/layout/process1"/>
    <dgm:cxn modelId="{06F7967E-E33D-44D6-BAD2-4426D189AE91}" type="presParOf" srcId="{91A8014F-0E19-483C-B6C1-7038D0BCF7E1}" destId="{294033AB-2D18-4846-A77C-922434958057}" srcOrd="0" destOrd="0" presId="urn:microsoft.com/office/officeart/2005/8/layout/process1"/>
    <dgm:cxn modelId="{3AE1BA70-9AD6-4A1A-808F-EF4A68669DA5}" type="presParOf" srcId="{CEA70A7F-0F48-496F-A857-C1A04682CF8D}" destId="{3FA222B1-349B-43D4-B4C6-D9147467B5BE}" srcOrd="4" destOrd="0" presId="urn:microsoft.com/office/officeart/2005/8/layout/process1"/>
    <dgm:cxn modelId="{7EC5B758-161F-40FF-A531-52A6F1386C4E}" type="presParOf" srcId="{CEA70A7F-0F48-496F-A857-C1A04682CF8D}" destId="{F2504BE7-55AB-4B38-8390-32BDD8ABE36D}" srcOrd="5" destOrd="0" presId="urn:microsoft.com/office/officeart/2005/8/layout/process1"/>
    <dgm:cxn modelId="{15B92352-3D7C-4407-81B4-0E7D0BBFCB93}" type="presParOf" srcId="{F2504BE7-55AB-4B38-8390-32BDD8ABE36D}" destId="{4C26AD09-8EF7-4981-97A5-F311EA87AF01}" srcOrd="0" destOrd="0" presId="urn:microsoft.com/office/officeart/2005/8/layout/process1"/>
    <dgm:cxn modelId="{DFF78ACA-C3DB-4E1B-BC28-08C3F0F219E2}" type="presParOf" srcId="{CEA70A7F-0F48-496F-A857-C1A04682CF8D}" destId="{4AC9A8E5-F35C-4D04-8635-08B59DF5ABC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71B696-5A35-48DB-89C6-4441565C7BBF}" type="doc">
      <dgm:prSet loTypeId="urn:microsoft.com/office/officeart/2005/8/layout/cycle6" loCatId="cycle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B4A22C57-D870-4A3B-BB9A-AE0B43CBE9A8}">
      <dgm:prSet phldrT="[ข้อความ]" custT="1"/>
      <dgm:spPr/>
      <dgm:t>
        <a:bodyPr/>
        <a:lstStyle/>
        <a:p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</a:t>
          </a:r>
          <a:b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คิดริเริ่ม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100 </a:t>
          </a: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</a:p>
      </dgm:t>
    </dgm:pt>
    <dgm:pt modelId="{D30F3D15-1BB1-4C18-B244-0FB666BF173C}" type="parTrans" cxnId="{82EB3375-9EBF-4643-9C5D-315B6098F36B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1210E44E-E042-4259-B85F-F7B172246D7D}" type="sibTrans" cxnId="{82EB3375-9EBF-4643-9C5D-315B6098F36B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35044E55-C4A1-4F87-938E-4F57796939C9}">
      <dgm:prSet phldrT="[ข้อความ]" custT="1"/>
      <dgm:spPr/>
      <dgm:t>
        <a:bodyPr/>
        <a:lstStyle/>
        <a:p>
          <a:r>
            <a:rPr lang="th-TH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ความสามารถในการบริหาร</a:t>
          </a:r>
          <a:r>
            <a: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และการจัดการสหกรณ์</a:t>
          </a:r>
        </a:p>
        <a:p>
          <a:r>
            <a: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350 </a:t>
          </a:r>
          <a:r>
            <a:rPr lang="th-TH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981350A3-5A41-492E-ABE1-58B61388F10E}" type="parTrans" cxnId="{0815D36B-E5F0-440D-ABA1-703B3B0DA239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976847F9-43DB-45D9-A846-809968BC316D}" type="sibTrans" cxnId="{0815D36B-E5F0-440D-ABA1-703B3B0DA239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D9EA526A-1D0C-4AED-B24B-A1A4C864A6FC}">
      <dgm:prSet phldrT="[ข้อความ]" custT="1"/>
      <dgm:spPr/>
      <dgm:t>
        <a:bodyPr/>
        <a:lstStyle/>
        <a:p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บทบาทและการมีส่วนร่วม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ของสมาชิกต่อสหกรณ์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250 </a:t>
          </a: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87AF6C53-165D-4D90-9075-344416F989DB}" type="parTrans" cxnId="{4D5304BE-9336-4128-BBBC-BDA8CCD7B5A8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F12EFF60-B209-402B-9D15-2F0C13E7EE54}" type="sibTrans" cxnId="{4D5304BE-9336-4128-BBBC-BDA8CCD7B5A8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924A2501-54BA-478F-A222-4AE6FB75D1E4}">
      <dgm:prSet phldrT="[ข้อความ]" custT="1"/>
      <dgm:spPr/>
      <dgm:t>
        <a:bodyPr/>
        <a:lstStyle/>
        <a:p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ความมั่นคงและฐานะ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ทางเศรษฐกิจของสหกรณ์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150 </a:t>
          </a: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FD65E219-B096-4B09-9860-87CAD8AC57C3}" type="parTrans" cxnId="{EAF6D1AE-E543-4E78-9073-203D593D5EF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7B3F9BD9-1C72-41BE-83EB-F2E0ABB410D5}" type="sibTrans" cxnId="{EAF6D1AE-E543-4E78-9073-203D593D5EF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6CB5E525-0031-410F-925F-7FD5256593E2}">
      <dgm:prSet phldrT="[ข้อความ]" custT="1"/>
      <dgm:spPr/>
      <dgm:t>
        <a:bodyPr/>
        <a:lstStyle/>
        <a:p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การทำกิจกรรมด้านสาธารณ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-</a:t>
          </a: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ประโยชน์และการอนุรักษ์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150 </a:t>
          </a: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212EF671-7822-4D89-9DC2-C15BB6B6D3A7}" type="parTrans" cxnId="{D49D80BE-BE08-4F00-AF4A-888B8D4D5DF8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3F25EAE3-8519-4E55-99F3-9A35F243E1DE}" type="sibTrans" cxnId="{D49D80BE-BE08-4F00-AF4A-888B8D4D5DF8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D2362EF1-15A0-42EA-AD52-2C27A1B11495}" type="pres">
      <dgm:prSet presAssocID="{F071B696-5A35-48DB-89C6-4441565C7BB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9BB3112-A33F-43E1-B00B-2078A1401477}" type="pres">
      <dgm:prSet presAssocID="{B4A22C57-D870-4A3B-BB9A-AE0B43CBE9A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8DBB338-1F22-4812-AE86-EADC1D4108A1}" type="pres">
      <dgm:prSet presAssocID="{B4A22C57-D870-4A3B-BB9A-AE0B43CBE9A8}" presName="spNode" presStyleCnt="0"/>
      <dgm:spPr/>
    </dgm:pt>
    <dgm:pt modelId="{1CC0ADBB-FD1B-4AB1-AD3C-193347DFFB1C}" type="pres">
      <dgm:prSet presAssocID="{1210E44E-E042-4259-B85F-F7B172246D7D}" presName="sibTrans" presStyleLbl="sibTrans1D1" presStyleIdx="0" presStyleCnt="5"/>
      <dgm:spPr/>
      <dgm:t>
        <a:bodyPr/>
        <a:lstStyle/>
        <a:p>
          <a:endParaRPr lang="th-TH"/>
        </a:p>
      </dgm:t>
    </dgm:pt>
    <dgm:pt modelId="{1DD9374E-EF2D-4187-941B-42F5385BCB4B}" type="pres">
      <dgm:prSet presAssocID="{35044E55-C4A1-4F87-938E-4F57796939C9}" presName="node" presStyleLbl="node1" presStyleIdx="1" presStyleCnt="5" custScaleX="15053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479ABC7-FD74-4EC7-82EC-775D74650AA0}" type="pres">
      <dgm:prSet presAssocID="{35044E55-C4A1-4F87-938E-4F57796939C9}" presName="spNode" presStyleCnt="0"/>
      <dgm:spPr/>
    </dgm:pt>
    <dgm:pt modelId="{8552CE6D-D566-4BF1-8A11-871E155AC8F6}" type="pres">
      <dgm:prSet presAssocID="{976847F9-43DB-45D9-A846-809968BC316D}" presName="sibTrans" presStyleLbl="sibTrans1D1" presStyleIdx="1" presStyleCnt="5"/>
      <dgm:spPr/>
      <dgm:t>
        <a:bodyPr/>
        <a:lstStyle/>
        <a:p>
          <a:endParaRPr lang="th-TH"/>
        </a:p>
      </dgm:t>
    </dgm:pt>
    <dgm:pt modelId="{2FD0FC14-F97F-434B-8D94-D9356B15A489}" type="pres">
      <dgm:prSet presAssocID="{D9EA526A-1D0C-4AED-B24B-A1A4C864A6FC}" presName="node" presStyleLbl="node1" presStyleIdx="2" presStyleCnt="5" custScaleX="150256" custRadScaleRad="106259" custRadScaleInc="-6940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4F1A9BE-CEC3-43AA-98BF-93467DE9CEB8}" type="pres">
      <dgm:prSet presAssocID="{D9EA526A-1D0C-4AED-B24B-A1A4C864A6FC}" presName="spNode" presStyleCnt="0"/>
      <dgm:spPr/>
    </dgm:pt>
    <dgm:pt modelId="{1B58908B-E186-42B0-94DC-5C396FD54F5F}" type="pres">
      <dgm:prSet presAssocID="{F12EFF60-B209-402B-9D15-2F0C13E7EE54}" presName="sibTrans" presStyleLbl="sibTrans1D1" presStyleIdx="2" presStyleCnt="5"/>
      <dgm:spPr/>
      <dgm:t>
        <a:bodyPr/>
        <a:lstStyle/>
        <a:p>
          <a:endParaRPr lang="th-TH"/>
        </a:p>
      </dgm:t>
    </dgm:pt>
    <dgm:pt modelId="{7FEA2010-5485-46D3-8F00-2C4341104503}" type="pres">
      <dgm:prSet presAssocID="{924A2501-54BA-478F-A222-4AE6FB75D1E4}" presName="node" presStyleLbl="node1" presStyleIdx="3" presStyleCnt="5" custScaleX="152164" custRadScaleRad="98790" custRadScaleInc="5857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D922F70-A291-4615-A3CF-B5CB0913F6AE}" type="pres">
      <dgm:prSet presAssocID="{924A2501-54BA-478F-A222-4AE6FB75D1E4}" presName="spNode" presStyleCnt="0"/>
      <dgm:spPr/>
    </dgm:pt>
    <dgm:pt modelId="{B06D4B79-BAEA-4DEA-9070-34BC5D1ECF56}" type="pres">
      <dgm:prSet presAssocID="{7B3F9BD9-1C72-41BE-83EB-F2E0ABB410D5}" presName="sibTrans" presStyleLbl="sibTrans1D1" presStyleIdx="3" presStyleCnt="5"/>
      <dgm:spPr/>
      <dgm:t>
        <a:bodyPr/>
        <a:lstStyle/>
        <a:p>
          <a:endParaRPr lang="th-TH"/>
        </a:p>
      </dgm:t>
    </dgm:pt>
    <dgm:pt modelId="{1AA8D746-BD30-4FC2-BE35-3C934F23E9B2}" type="pres">
      <dgm:prSet presAssocID="{6CB5E525-0031-410F-925F-7FD5256593E2}" presName="node" presStyleLbl="node1" presStyleIdx="4" presStyleCnt="5" custScaleX="16090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1E246FA-FAB8-47AB-8172-5F549574C410}" type="pres">
      <dgm:prSet presAssocID="{6CB5E525-0031-410F-925F-7FD5256593E2}" presName="spNode" presStyleCnt="0"/>
      <dgm:spPr/>
    </dgm:pt>
    <dgm:pt modelId="{F1209759-BD97-4076-AA66-FF1901850029}" type="pres">
      <dgm:prSet presAssocID="{3F25EAE3-8519-4E55-99F3-9A35F243E1DE}" presName="sibTrans" presStyleLbl="sibTrans1D1" presStyleIdx="4" presStyleCnt="5"/>
      <dgm:spPr/>
      <dgm:t>
        <a:bodyPr/>
        <a:lstStyle/>
        <a:p>
          <a:endParaRPr lang="th-TH"/>
        </a:p>
      </dgm:t>
    </dgm:pt>
  </dgm:ptLst>
  <dgm:cxnLst>
    <dgm:cxn modelId="{921A3309-D50E-45C1-9C53-0B55DD5EFE68}" type="presOf" srcId="{B4A22C57-D870-4A3B-BB9A-AE0B43CBE9A8}" destId="{89BB3112-A33F-43E1-B00B-2078A1401477}" srcOrd="0" destOrd="0" presId="urn:microsoft.com/office/officeart/2005/8/layout/cycle6"/>
    <dgm:cxn modelId="{EAF6D1AE-E543-4E78-9073-203D593D5EF5}" srcId="{F071B696-5A35-48DB-89C6-4441565C7BBF}" destId="{924A2501-54BA-478F-A222-4AE6FB75D1E4}" srcOrd="3" destOrd="0" parTransId="{FD65E219-B096-4B09-9860-87CAD8AC57C3}" sibTransId="{7B3F9BD9-1C72-41BE-83EB-F2E0ABB410D5}"/>
    <dgm:cxn modelId="{0815D36B-E5F0-440D-ABA1-703B3B0DA239}" srcId="{F071B696-5A35-48DB-89C6-4441565C7BBF}" destId="{35044E55-C4A1-4F87-938E-4F57796939C9}" srcOrd="1" destOrd="0" parTransId="{981350A3-5A41-492E-ABE1-58B61388F10E}" sibTransId="{976847F9-43DB-45D9-A846-809968BC316D}"/>
    <dgm:cxn modelId="{6925B451-BB3F-49EF-8C1E-6AC330426E3D}" type="presOf" srcId="{35044E55-C4A1-4F87-938E-4F57796939C9}" destId="{1DD9374E-EF2D-4187-941B-42F5385BCB4B}" srcOrd="0" destOrd="0" presId="urn:microsoft.com/office/officeart/2005/8/layout/cycle6"/>
    <dgm:cxn modelId="{E5F2D6F5-ECB4-4E21-B083-99EBCBEB003C}" type="presOf" srcId="{D9EA526A-1D0C-4AED-B24B-A1A4C864A6FC}" destId="{2FD0FC14-F97F-434B-8D94-D9356B15A489}" srcOrd="0" destOrd="0" presId="urn:microsoft.com/office/officeart/2005/8/layout/cycle6"/>
    <dgm:cxn modelId="{4F346B59-F4BF-46CD-ACC7-838908AF5467}" type="presOf" srcId="{F12EFF60-B209-402B-9D15-2F0C13E7EE54}" destId="{1B58908B-E186-42B0-94DC-5C396FD54F5F}" srcOrd="0" destOrd="0" presId="urn:microsoft.com/office/officeart/2005/8/layout/cycle6"/>
    <dgm:cxn modelId="{D20AC990-2981-4358-B340-B1EC92F5564A}" type="presOf" srcId="{1210E44E-E042-4259-B85F-F7B172246D7D}" destId="{1CC0ADBB-FD1B-4AB1-AD3C-193347DFFB1C}" srcOrd="0" destOrd="0" presId="urn:microsoft.com/office/officeart/2005/8/layout/cycle6"/>
    <dgm:cxn modelId="{82EB3375-9EBF-4643-9C5D-315B6098F36B}" srcId="{F071B696-5A35-48DB-89C6-4441565C7BBF}" destId="{B4A22C57-D870-4A3B-BB9A-AE0B43CBE9A8}" srcOrd="0" destOrd="0" parTransId="{D30F3D15-1BB1-4C18-B244-0FB666BF173C}" sibTransId="{1210E44E-E042-4259-B85F-F7B172246D7D}"/>
    <dgm:cxn modelId="{4D5304BE-9336-4128-BBBC-BDA8CCD7B5A8}" srcId="{F071B696-5A35-48DB-89C6-4441565C7BBF}" destId="{D9EA526A-1D0C-4AED-B24B-A1A4C864A6FC}" srcOrd="2" destOrd="0" parTransId="{87AF6C53-165D-4D90-9075-344416F989DB}" sibTransId="{F12EFF60-B209-402B-9D15-2F0C13E7EE54}"/>
    <dgm:cxn modelId="{CEC303F5-8932-4D85-955D-9E5C8961D63E}" type="presOf" srcId="{924A2501-54BA-478F-A222-4AE6FB75D1E4}" destId="{7FEA2010-5485-46D3-8F00-2C4341104503}" srcOrd="0" destOrd="0" presId="urn:microsoft.com/office/officeart/2005/8/layout/cycle6"/>
    <dgm:cxn modelId="{E7F41DD6-2E53-4811-B56D-B653E7F143AA}" type="presOf" srcId="{3F25EAE3-8519-4E55-99F3-9A35F243E1DE}" destId="{F1209759-BD97-4076-AA66-FF1901850029}" srcOrd="0" destOrd="0" presId="urn:microsoft.com/office/officeart/2005/8/layout/cycle6"/>
    <dgm:cxn modelId="{D49D80BE-BE08-4F00-AF4A-888B8D4D5DF8}" srcId="{F071B696-5A35-48DB-89C6-4441565C7BBF}" destId="{6CB5E525-0031-410F-925F-7FD5256593E2}" srcOrd="4" destOrd="0" parTransId="{212EF671-7822-4D89-9DC2-C15BB6B6D3A7}" sibTransId="{3F25EAE3-8519-4E55-99F3-9A35F243E1DE}"/>
    <dgm:cxn modelId="{B7E0EC27-377C-4FCD-B716-9A9B37EAED80}" type="presOf" srcId="{976847F9-43DB-45D9-A846-809968BC316D}" destId="{8552CE6D-D566-4BF1-8A11-871E155AC8F6}" srcOrd="0" destOrd="0" presId="urn:microsoft.com/office/officeart/2005/8/layout/cycle6"/>
    <dgm:cxn modelId="{4D330778-F2A5-4197-B341-E8CA35D7F72F}" type="presOf" srcId="{7B3F9BD9-1C72-41BE-83EB-F2E0ABB410D5}" destId="{B06D4B79-BAEA-4DEA-9070-34BC5D1ECF56}" srcOrd="0" destOrd="0" presId="urn:microsoft.com/office/officeart/2005/8/layout/cycle6"/>
    <dgm:cxn modelId="{D166019C-F44D-449A-BDF7-19576549B5CB}" type="presOf" srcId="{F071B696-5A35-48DB-89C6-4441565C7BBF}" destId="{D2362EF1-15A0-42EA-AD52-2C27A1B11495}" srcOrd="0" destOrd="0" presId="urn:microsoft.com/office/officeart/2005/8/layout/cycle6"/>
    <dgm:cxn modelId="{DBFDC149-9462-4CAD-8D6C-C35DEAE81D85}" type="presOf" srcId="{6CB5E525-0031-410F-925F-7FD5256593E2}" destId="{1AA8D746-BD30-4FC2-BE35-3C934F23E9B2}" srcOrd="0" destOrd="0" presId="urn:microsoft.com/office/officeart/2005/8/layout/cycle6"/>
    <dgm:cxn modelId="{8783CEE1-510A-4F30-91B1-76AC899FC5FD}" type="presParOf" srcId="{D2362EF1-15A0-42EA-AD52-2C27A1B11495}" destId="{89BB3112-A33F-43E1-B00B-2078A1401477}" srcOrd="0" destOrd="0" presId="urn:microsoft.com/office/officeart/2005/8/layout/cycle6"/>
    <dgm:cxn modelId="{A257EEB5-C242-4D0B-9F90-8AB3ECD3E72C}" type="presParOf" srcId="{D2362EF1-15A0-42EA-AD52-2C27A1B11495}" destId="{E8DBB338-1F22-4812-AE86-EADC1D4108A1}" srcOrd="1" destOrd="0" presId="urn:microsoft.com/office/officeart/2005/8/layout/cycle6"/>
    <dgm:cxn modelId="{81CB2B50-21D1-42E9-9FA3-AEE3754B98C8}" type="presParOf" srcId="{D2362EF1-15A0-42EA-AD52-2C27A1B11495}" destId="{1CC0ADBB-FD1B-4AB1-AD3C-193347DFFB1C}" srcOrd="2" destOrd="0" presId="urn:microsoft.com/office/officeart/2005/8/layout/cycle6"/>
    <dgm:cxn modelId="{3EF74E8F-5227-4056-9529-D9E196FB1245}" type="presParOf" srcId="{D2362EF1-15A0-42EA-AD52-2C27A1B11495}" destId="{1DD9374E-EF2D-4187-941B-42F5385BCB4B}" srcOrd="3" destOrd="0" presId="urn:microsoft.com/office/officeart/2005/8/layout/cycle6"/>
    <dgm:cxn modelId="{FB6AEA9D-138F-4ACD-B3BC-C034719E7C6B}" type="presParOf" srcId="{D2362EF1-15A0-42EA-AD52-2C27A1B11495}" destId="{E479ABC7-FD74-4EC7-82EC-775D74650AA0}" srcOrd="4" destOrd="0" presId="urn:microsoft.com/office/officeart/2005/8/layout/cycle6"/>
    <dgm:cxn modelId="{CDCC1B6A-CCF7-4927-9CC3-7C5095644170}" type="presParOf" srcId="{D2362EF1-15A0-42EA-AD52-2C27A1B11495}" destId="{8552CE6D-D566-4BF1-8A11-871E155AC8F6}" srcOrd="5" destOrd="0" presId="urn:microsoft.com/office/officeart/2005/8/layout/cycle6"/>
    <dgm:cxn modelId="{0B3B98C9-1AE2-49C8-9565-49182E6CF6AD}" type="presParOf" srcId="{D2362EF1-15A0-42EA-AD52-2C27A1B11495}" destId="{2FD0FC14-F97F-434B-8D94-D9356B15A489}" srcOrd="6" destOrd="0" presId="urn:microsoft.com/office/officeart/2005/8/layout/cycle6"/>
    <dgm:cxn modelId="{83B68B51-5F1F-42B3-B238-E4952EEB3210}" type="presParOf" srcId="{D2362EF1-15A0-42EA-AD52-2C27A1B11495}" destId="{D4F1A9BE-CEC3-43AA-98BF-93467DE9CEB8}" srcOrd="7" destOrd="0" presId="urn:microsoft.com/office/officeart/2005/8/layout/cycle6"/>
    <dgm:cxn modelId="{152F39B4-F48A-44B0-9195-571F7DD64412}" type="presParOf" srcId="{D2362EF1-15A0-42EA-AD52-2C27A1B11495}" destId="{1B58908B-E186-42B0-94DC-5C396FD54F5F}" srcOrd="8" destOrd="0" presId="urn:microsoft.com/office/officeart/2005/8/layout/cycle6"/>
    <dgm:cxn modelId="{7308D1B0-91F8-49A3-BB62-4522F3E1D4CA}" type="presParOf" srcId="{D2362EF1-15A0-42EA-AD52-2C27A1B11495}" destId="{7FEA2010-5485-46D3-8F00-2C4341104503}" srcOrd="9" destOrd="0" presId="urn:microsoft.com/office/officeart/2005/8/layout/cycle6"/>
    <dgm:cxn modelId="{54832439-F253-470C-BFDD-D3B16E1894C8}" type="presParOf" srcId="{D2362EF1-15A0-42EA-AD52-2C27A1B11495}" destId="{8D922F70-A291-4615-A3CF-B5CB0913F6AE}" srcOrd="10" destOrd="0" presId="urn:microsoft.com/office/officeart/2005/8/layout/cycle6"/>
    <dgm:cxn modelId="{A5A5088A-AA42-4D13-AC1D-760C1F24A9E6}" type="presParOf" srcId="{D2362EF1-15A0-42EA-AD52-2C27A1B11495}" destId="{B06D4B79-BAEA-4DEA-9070-34BC5D1ECF56}" srcOrd="11" destOrd="0" presId="urn:microsoft.com/office/officeart/2005/8/layout/cycle6"/>
    <dgm:cxn modelId="{B5540AE7-60B6-47D7-B8C2-A98BE041B389}" type="presParOf" srcId="{D2362EF1-15A0-42EA-AD52-2C27A1B11495}" destId="{1AA8D746-BD30-4FC2-BE35-3C934F23E9B2}" srcOrd="12" destOrd="0" presId="urn:microsoft.com/office/officeart/2005/8/layout/cycle6"/>
    <dgm:cxn modelId="{35ECA4BF-5EBE-4AC2-AB52-6FB3CAF3497B}" type="presParOf" srcId="{D2362EF1-15A0-42EA-AD52-2C27A1B11495}" destId="{71E246FA-FAB8-47AB-8172-5F549574C410}" srcOrd="13" destOrd="0" presId="urn:microsoft.com/office/officeart/2005/8/layout/cycle6"/>
    <dgm:cxn modelId="{E8A73FFD-78F5-4E81-AF5B-2E5CA8216FF2}" type="presParOf" srcId="{D2362EF1-15A0-42EA-AD52-2C27A1B11495}" destId="{F1209759-BD97-4076-AA66-FF190185002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71B696-5A35-48DB-89C6-4441565C7BBF}" type="doc">
      <dgm:prSet loTypeId="urn:microsoft.com/office/officeart/2005/8/layout/cycle6" loCatId="cycle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B4A22C57-D870-4A3B-BB9A-AE0B43CBE9A8}">
      <dgm:prSet phldrT="[ข้อความ]" custT="1"/>
      <dgm:spPr/>
      <dgm:t>
        <a:bodyPr/>
        <a:lstStyle/>
        <a:p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</a:t>
          </a:r>
          <a:b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คิดริเริ่ม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3 โครงการ</a:t>
          </a:r>
          <a:endParaRPr lang="th-TH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D30F3D15-1BB1-4C18-B244-0FB666BF173C}" type="parTrans" cxnId="{82EB3375-9EBF-4643-9C5D-315B6098F36B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1210E44E-E042-4259-B85F-F7B172246D7D}" type="sibTrans" cxnId="{82EB3375-9EBF-4643-9C5D-315B6098F36B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35044E55-C4A1-4F87-938E-4F57796939C9}">
      <dgm:prSet phldrT="[ข้อความ]" custT="1"/>
      <dgm:spPr/>
      <dgm:t>
        <a:bodyPr/>
        <a:lstStyle/>
        <a:p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ความสามารถในการบริหาร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และการจัดการสหกรณ์</a:t>
          </a:r>
        </a:p>
        <a:p>
          <a:r>
            <a:rPr lang="th-TH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16 ข้อ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981350A3-5A41-492E-ABE1-58B61388F10E}" type="parTrans" cxnId="{0815D36B-E5F0-440D-ABA1-703B3B0DA239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976847F9-43DB-45D9-A846-809968BC316D}" type="sibTrans" cxnId="{0815D36B-E5F0-440D-ABA1-703B3B0DA239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D9EA526A-1D0C-4AED-B24B-A1A4C864A6FC}">
      <dgm:prSet phldrT="[ข้อความ]" custT="1"/>
      <dgm:spPr/>
      <dgm:t>
        <a:bodyPr/>
        <a:lstStyle/>
        <a:p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บทบาทและการมีส่วนร่วม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ของสมาชิกต่อ</a:t>
          </a:r>
          <a:r>
            <a:rPr lang="th-TH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สหกรณ์</a:t>
          </a:r>
          <a:endParaRPr lang="en-US" sz="20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  <a:p>
          <a:r>
            <a:rPr lang="th-TH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2 ข้อ 6 รายการ</a:t>
          </a:r>
          <a:endParaRPr lang="th-TH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87AF6C53-165D-4D90-9075-344416F989DB}" type="parTrans" cxnId="{4D5304BE-9336-4128-BBBC-BDA8CCD7B5A8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F12EFF60-B209-402B-9D15-2F0C13E7EE54}" type="sibTrans" cxnId="{4D5304BE-9336-4128-BBBC-BDA8CCD7B5A8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924A2501-54BA-478F-A222-4AE6FB75D1E4}">
      <dgm:prSet phldrT="[ข้อความ]" custT="1"/>
      <dgm:spPr/>
      <dgm:t>
        <a:bodyPr/>
        <a:lstStyle/>
        <a:p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ความมั่นคงและฐานะ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ทางเศรษฐกิจของ</a:t>
          </a:r>
          <a:r>
            <a:rPr lang="th-TH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สหกรณ์</a:t>
          </a:r>
        </a:p>
        <a:p>
          <a:r>
            <a:rPr lang="th-TH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5 ข้อ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 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FD65E219-B096-4B09-9860-87CAD8AC57C3}" type="parTrans" cxnId="{EAF6D1AE-E543-4E78-9073-203D593D5EF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7B3F9BD9-1C72-41BE-83EB-F2E0ABB410D5}" type="sibTrans" cxnId="{EAF6D1AE-E543-4E78-9073-203D593D5EF5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6CB5E525-0031-410F-925F-7FD5256593E2}">
      <dgm:prSet phldrT="[ข้อความ]" custT="1"/>
      <dgm:spPr/>
      <dgm:t>
        <a:bodyPr/>
        <a:lstStyle/>
        <a:p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การทำกิจกรรมด้านสาธารณ</a:t>
          </a:r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-</a:t>
          </a:r>
          <a:r>
            <a: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ประโยชน์และการอนุรักษ์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  <a:p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 </a:t>
          </a:r>
          <a:r>
            <a:rPr lang="th-TH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2 ข้อ 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212EF671-7822-4D89-9DC2-C15BB6B6D3A7}" type="parTrans" cxnId="{D49D80BE-BE08-4F00-AF4A-888B8D4D5DF8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3F25EAE3-8519-4E55-99F3-9A35F243E1DE}" type="sibTrans" cxnId="{D49D80BE-BE08-4F00-AF4A-888B8D4D5DF8}">
      <dgm:prSet/>
      <dgm:spPr/>
      <dgm:t>
        <a:bodyPr/>
        <a:lstStyle/>
        <a:p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gm:t>
    </dgm:pt>
    <dgm:pt modelId="{D2362EF1-15A0-42EA-AD52-2C27A1B11495}" type="pres">
      <dgm:prSet presAssocID="{F071B696-5A35-48DB-89C6-4441565C7BB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9BB3112-A33F-43E1-B00B-2078A1401477}" type="pres">
      <dgm:prSet presAssocID="{B4A22C57-D870-4A3B-BB9A-AE0B43CBE9A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8DBB338-1F22-4812-AE86-EADC1D4108A1}" type="pres">
      <dgm:prSet presAssocID="{B4A22C57-D870-4A3B-BB9A-AE0B43CBE9A8}" presName="spNode" presStyleCnt="0"/>
      <dgm:spPr/>
    </dgm:pt>
    <dgm:pt modelId="{1CC0ADBB-FD1B-4AB1-AD3C-193347DFFB1C}" type="pres">
      <dgm:prSet presAssocID="{1210E44E-E042-4259-B85F-F7B172246D7D}" presName="sibTrans" presStyleLbl="sibTrans1D1" presStyleIdx="0" presStyleCnt="5"/>
      <dgm:spPr/>
      <dgm:t>
        <a:bodyPr/>
        <a:lstStyle/>
        <a:p>
          <a:endParaRPr lang="th-TH"/>
        </a:p>
      </dgm:t>
    </dgm:pt>
    <dgm:pt modelId="{1DD9374E-EF2D-4187-941B-42F5385BCB4B}" type="pres">
      <dgm:prSet presAssocID="{35044E55-C4A1-4F87-938E-4F57796939C9}" presName="node" presStyleLbl="node1" presStyleIdx="1" presStyleCnt="5" custScaleX="15053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479ABC7-FD74-4EC7-82EC-775D74650AA0}" type="pres">
      <dgm:prSet presAssocID="{35044E55-C4A1-4F87-938E-4F57796939C9}" presName="spNode" presStyleCnt="0"/>
      <dgm:spPr/>
    </dgm:pt>
    <dgm:pt modelId="{8552CE6D-D566-4BF1-8A11-871E155AC8F6}" type="pres">
      <dgm:prSet presAssocID="{976847F9-43DB-45D9-A846-809968BC316D}" presName="sibTrans" presStyleLbl="sibTrans1D1" presStyleIdx="1" presStyleCnt="5"/>
      <dgm:spPr/>
      <dgm:t>
        <a:bodyPr/>
        <a:lstStyle/>
        <a:p>
          <a:endParaRPr lang="th-TH"/>
        </a:p>
      </dgm:t>
    </dgm:pt>
    <dgm:pt modelId="{2FD0FC14-F97F-434B-8D94-D9356B15A489}" type="pres">
      <dgm:prSet presAssocID="{D9EA526A-1D0C-4AED-B24B-A1A4C864A6FC}" presName="node" presStyleLbl="node1" presStyleIdx="2" presStyleCnt="5" custScaleX="150256" custRadScaleRad="106259" custRadScaleInc="-6940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4F1A9BE-CEC3-43AA-98BF-93467DE9CEB8}" type="pres">
      <dgm:prSet presAssocID="{D9EA526A-1D0C-4AED-B24B-A1A4C864A6FC}" presName="spNode" presStyleCnt="0"/>
      <dgm:spPr/>
    </dgm:pt>
    <dgm:pt modelId="{1B58908B-E186-42B0-94DC-5C396FD54F5F}" type="pres">
      <dgm:prSet presAssocID="{F12EFF60-B209-402B-9D15-2F0C13E7EE54}" presName="sibTrans" presStyleLbl="sibTrans1D1" presStyleIdx="2" presStyleCnt="5"/>
      <dgm:spPr/>
      <dgm:t>
        <a:bodyPr/>
        <a:lstStyle/>
        <a:p>
          <a:endParaRPr lang="th-TH"/>
        </a:p>
      </dgm:t>
    </dgm:pt>
    <dgm:pt modelId="{7FEA2010-5485-46D3-8F00-2C4341104503}" type="pres">
      <dgm:prSet presAssocID="{924A2501-54BA-478F-A222-4AE6FB75D1E4}" presName="node" presStyleLbl="node1" presStyleIdx="3" presStyleCnt="5" custScaleX="152164" custRadScaleRad="98790" custRadScaleInc="5857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D922F70-A291-4615-A3CF-B5CB0913F6AE}" type="pres">
      <dgm:prSet presAssocID="{924A2501-54BA-478F-A222-4AE6FB75D1E4}" presName="spNode" presStyleCnt="0"/>
      <dgm:spPr/>
    </dgm:pt>
    <dgm:pt modelId="{B06D4B79-BAEA-4DEA-9070-34BC5D1ECF56}" type="pres">
      <dgm:prSet presAssocID="{7B3F9BD9-1C72-41BE-83EB-F2E0ABB410D5}" presName="sibTrans" presStyleLbl="sibTrans1D1" presStyleIdx="3" presStyleCnt="5"/>
      <dgm:spPr/>
      <dgm:t>
        <a:bodyPr/>
        <a:lstStyle/>
        <a:p>
          <a:endParaRPr lang="th-TH"/>
        </a:p>
      </dgm:t>
    </dgm:pt>
    <dgm:pt modelId="{1AA8D746-BD30-4FC2-BE35-3C934F23E9B2}" type="pres">
      <dgm:prSet presAssocID="{6CB5E525-0031-410F-925F-7FD5256593E2}" presName="node" presStyleLbl="node1" presStyleIdx="4" presStyleCnt="5" custScaleX="16090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1E246FA-FAB8-47AB-8172-5F549574C410}" type="pres">
      <dgm:prSet presAssocID="{6CB5E525-0031-410F-925F-7FD5256593E2}" presName="spNode" presStyleCnt="0"/>
      <dgm:spPr/>
    </dgm:pt>
    <dgm:pt modelId="{F1209759-BD97-4076-AA66-FF1901850029}" type="pres">
      <dgm:prSet presAssocID="{3F25EAE3-8519-4E55-99F3-9A35F243E1DE}" presName="sibTrans" presStyleLbl="sibTrans1D1" presStyleIdx="4" presStyleCnt="5"/>
      <dgm:spPr/>
      <dgm:t>
        <a:bodyPr/>
        <a:lstStyle/>
        <a:p>
          <a:endParaRPr lang="th-TH"/>
        </a:p>
      </dgm:t>
    </dgm:pt>
  </dgm:ptLst>
  <dgm:cxnLst>
    <dgm:cxn modelId="{82EB3375-9EBF-4643-9C5D-315B6098F36B}" srcId="{F071B696-5A35-48DB-89C6-4441565C7BBF}" destId="{B4A22C57-D870-4A3B-BB9A-AE0B43CBE9A8}" srcOrd="0" destOrd="0" parTransId="{D30F3D15-1BB1-4C18-B244-0FB666BF173C}" sibTransId="{1210E44E-E042-4259-B85F-F7B172246D7D}"/>
    <dgm:cxn modelId="{5BDC2AC1-0E66-46FB-90D4-834D4CA5D411}" type="presOf" srcId="{7B3F9BD9-1C72-41BE-83EB-F2E0ABB410D5}" destId="{B06D4B79-BAEA-4DEA-9070-34BC5D1ECF56}" srcOrd="0" destOrd="0" presId="urn:microsoft.com/office/officeart/2005/8/layout/cycle6"/>
    <dgm:cxn modelId="{0815D36B-E5F0-440D-ABA1-703B3B0DA239}" srcId="{F071B696-5A35-48DB-89C6-4441565C7BBF}" destId="{35044E55-C4A1-4F87-938E-4F57796939C9}" srcOrd="1" destOrd="0" parTransId="{981350A3-5A41-492E-ABE1-58B61388F10E}" sibTransId="{976847F9-43DB-45D9-A846-809968BC316D}"/>
    <dgm:cxn modelId="{022C2966-C371-4BE7-A3A1-BD2D5A886195}" type="presOf" srcId="{976847F9-43DB-45D9-A846-809968BC316D}" destId="{8552CE6D-D566-4BF1-8A11-871E155AC8F6}" srcOrd="0" destOrd="0" presId="urn:microsoft.com/office/officeart/2005/8/layout/cycle6"/>
    <dgm:cxn modelId="{84BB3B32-A818-4FD5-9707-C85AB8EF3404}" type="presOf" srcId="{6CB5E525-0031-410F-925F-7FD5256593E2}" destId="{1AA8D746-BD30-4FC2-BE35-3C934F23E9B2}" srcOrd="0" destOrd="0" presId="urn:microsoft.com/office/officeart/2005/8/layout/cycle6"/>
    <dgm:cxn modelId="{4B2D02DE-A70A-4269-8C0A-C1DDBDFE9876}" type="presOf" srcId="{1210E44E-E042-4259-B85F-F7B172246D7D}" destId="{1CC0ADBB-FD1B-4AB1-AD3C-193347DFFB1C}" srcOrd="0" destOrd="0" presId="urn:microsoft.com/office/officeart/2005/8/layout/cycle6"/>
    <dgm:cxn modelId="{6870AF94-EC99-4219-8AE2-B05169AC5D29}" type="presOf" srcId="{B4A22C57-D870-4A3B-BB9A-AE0B43CBE9A8}" destId="{89BB3112-A33F-43E1-B00B-2078A1401477}" srcOrd="0" destOrd="0" presId="urn:microsoft.com/office/officeart/2005/8/layout/cycle6"/>
    <dgm:cxn modelId="{9D3BC4B7-D9F7-4A8F-87F5-776EB93105D6}" type="presOf" srcId="{D9EA526A-1D0C-4AED-B24B-A1A4C864A6FC}" destId="{2FD0FC14-F97F-434B-8D94-D9356B15A489}" srcOrd="0" destOrd="0" presId="urn:microsoft.com/office/officeart/2005/8/layout/cycle6"/>
    <dgm:cxn modelId="{6F645A59-5DD6-4F64-98CD-37E4FB5CAE53}" type="presOf" srcId="{35044E55-C4A1-4F87-938E-4F57796939C9}" destId="{1DD9374E-EF2D-4187-941B-42F5385BCB4B}" srcOrd="0" destOrd="0" presId="urn:microsoft.com/office/officeart/2005/8/layout/cycle6"/>
    <dgm:cxn modelId="{D49D80BE-BE08-4F00-AF4A-888B8D4D5DF8}" srcId="{F071B696-5A35-48DB-89C6-4441565C7BBF}" destId="{6CB5E525-0031-410F-925F-7FD5256593E2}" srcOrd="4" destOrd="0" parTransId="{212EF671-7822-4D89-9DC2-C15BB6B6D3A7}" sibTransId="{3F25EAE3-8519-4E55-99F3-9A35F243E1DE}"/>
    <dgm:cxn modelId="{4D5304BE-9336-4128-BBBC-BDA8CCD7B5A8}" srcId="{F071B696-5A35-48DB-89C6-4441565C7BBF}" destId="{D9EA526A-1D0C-4AED-B24B-A1A4C864A6FC}" srcOrd="2" destOrd="0" parTransId="{87AF6C53-165D-4D90-9075-344416F989DB}" sibTransId="{F12EFF60-B209-402B-9D15-2F0C13E7EE54}"/>
    <dgm:cxn modelId="{EAF6D1AE-E543-4E78-9073-203D593D5EF5}" srcId="{F071B696-5A35-48DB-89C6-4441565C7BBF}" destId="{924A2501-54BA-478F-A222-4AE6FB75D1E4}" srcOrd="3" destOrd="0" parTransId="{FD65E219-B096-4B09-9860-87CAD8AC57C3}" sibTransId="{7B3F9BD9-1C72-41BE-83EB-F2E0ABB410D5}"/>
    <dgm:cxn modelId="{54273083-8809-4130-824F-755A0635335D}" type="presOf" srcId="{F12EFF60-B209-402B-9D15-2F0C13E7EE54}" destId="{1B58908B-E186-42B0-94DC-5C396FD54F5F}" srcOrd="0" destOrd="0" presId="urn:microsoft.com/office/officeart/2005/8/layout/cycle6"/>
    <dgm:cxn modelId="{6846218A-1BAB-4FF9-A133-E9C846EF66BD}" type="presOf" srcId="{3F25EAE3-8519-4E55-99F3-9A35F243E1DE}" destId="{F1209759-BD97-4076-AA66-FF1901850029}" srcOrd="0" destOrd="0" presId="urn:microsoft.com/office/officeart/2005/8/layout/cycle6"/>
    <dgm:cxn modelId="{4A76F7B6-4A3F-4CC4-9DC1-03FFD5F1F2FF}" type="presOf" srcId="{F071B696-5A35-48DB-89C6-4441565C7BBF}" destId="{D2362EF1-15A0-42EA-AD52-2C27A1B11495}" srcOrd="0" destOrd="0" presId="urn:microsoft.com/office/officeart/2005/8/layout/cycle6"/>
    <dgm:cxn modelId="{EF7F6B45-DB54-4EE5-AEF9-D7A10154D588}" type="presOf" srcId="{924A2501-54BA-478F-A222-4AE6FB75D1E4}" destId="{7FEA2010-5485-46D3-8F00-2C4341104503}" srcOrd="0" destOrd="0" presId="urn:microsoft.com/office/officeart/2005/8/layout/cycle6"/>
    <dgm:cxn modelId="{5A266E45-5ADC-4BD7-98B5-1FE98EB5866A}" type="presParOf" srcId="{D2362EF1-15A0-42EA-AD52-2C27A1B11495}" destId="{89BB3112-A33F-43E1-B00B-2078A1401477}" srcOrd="0" destOrd="0" presId="urn:microsoft.com/office/officeart/2005/8/layout/cycle6"/>
    <dgm:cxn modelId="{0DD96528-7C0B-4E75-B520-94431825B93D}" type="presParOf" srcId="{D2362EF1-15A0-42EA-AD52-2C27A1B11495}" destId="{E8DBB338-1F22-4812-AE86-EADC1D4108A1}" srcOrd="1" destOrd="0" presId="urn:microsoft.com/office/officeart/2005/8/layout/cycle6"/>
    <dgm:cxn modelId="{C552D72F-A6D8-4323-8300-2602A3DEA8C6}" type="presParOf" srcId="{D2362EF1-15A0-42EA-AD52-2C27A1B11495}" destId="{1CC0ADBB-FD1B-4AB1-AD3C-193347DFFB1C}" srcOrd="2" destOrd="0" presId="urn:microsoft.com/office/officeart/2005/8/layout/cycle6"/>
    <dgm:cxn modelId="{1FE8C1CF-4BC0-45F3-9FB6-AF8A3101409D}" type="presParOf" srcId="{D2362EF1-15A0-42EA-AD52-2C27A1B11495}" destId="{1DD9374E-EF2D-4187-941B-42F5385BCB4B}" srcOrd="3" destOrd="0" presId="urn:microsoft.com/office/officeart/2005/8/layout/cycle6"/>
    <dgm:cxn modelId="{C1D6017B-356B-4591-A3BC-FC952D985C9D}" type="presParOf" srcId="{D2362EF1-15A0-42EA-AD52-2C27A1B11495}" destId="{E479ABC7-FD74-4EC7-82EC-775D74650AA0}" srcOrd="4" destOrd="0" presId="urn:microsoft.com/office/officeart/2005/8/layout/cycle6"/>
    <dgm:cxn modelId="{513DA6F7-1B93-4E3E-9E65-3EE2EA0D57B0}" type="presParOf" srcId="{D2362EF1-15A0-42EA-AD52-2C27A1B11495}" destId="{8552CE6D-D566-4BF1-8A11-871E155AC8F6}" srcOrd="5" destOrd="0" presId="urn:microsoft.com/office/officeart/2005/8/layout/cycle6"/>
    <dgm:cxn modelId="{80665AF5-A5C7-4B74-B417-0FD584E0FA66}" type="presParOf" srcId="{D2362EF1-15A0-42EA-AD52-2C27A1B11495}" destId="{2FD0FC14-F97F-434B-8D94-D9356B15A489}" srcOrd="6" destOrd="0" presId="urn:microsoft.com/office/officeart/2005/8/layout/cycle6"/>
    <dgm:cxn modelId="{499426D8-065C-43C3-91F2-6733DEC19FD9}" type="presParOf" srcId="{D2362EF1-15A0-42EA-AD52-2C27A1B11495}" destId="{D4F1A9BE-CEC3-43AA-98BF-93467DE9CEB8}" srcOrd="7" destOrd="0" presId="urn:microsoft.com/office/officeart/2005/8/layout/cycle6"/>
    <dgm:cxn modelId="{76204C45-6AAA-4A74-9E21-BC9E5C5CEAB6}" type="presParOf" srcId="{D2362EF1-15A0-42EA-AD52-2C27A1B11495}" destId="{1B58908B-E186-42B0-94DC-5C396FD54F5F}" srcOrd="8" destOrd="0" presId="urn:microsoft.com/office/officeart/2005/8/layout/cycle6"/>
    <dgm:cxn modelId="{DA3143C4-F5E5-47D2-8F80-3E5D1C239B49}" type="presParOf" srcId="{D2362EF1-15A0-42EA-AD52-2C27A1B11495}" destId="{7FEA2010-5485-46D3-8F00-2C4341104503}" srcOrd="9" destOrd="0" presId="urn:microsoft.com/office/officeart/2005/8/layout/cycle6"/>
    <dgm:cxn modelId="{CCBB4849-707C-4BAA-AA94-A03AFF6455FD}" type="presParOf" srcId="{D2362EF1-15A0-42EA-AD52-2C27A1B11495}" destId="{8D922F70-A291-4615-A3CF-B5CB0913F6AE}" srcOrd="10" destOrd="0" presId="urn:microsoft.com/office/officeart/2005/8/layout/cycle6"/>
    <dgm:cxn modelId="{7B126D7D-4121-440A-9FF1-E800C94E6AE4}" type="presParOf" srcId="{D2362EF1-15A0-42EA-AD52-2C27A1B11495}" destId="{B06D4B79-BAEA-4DEA-9070-34BC5D1ECF56}" srcOrd="11" destOrd="0" presId="urn:microsoft.com/office/officeart/2005/8/layout/cycle6"/>
    <dgm:cxn modelId="{738333A0-D30A-42F3-96B6-2F75D2FD89C5}" type="presParOf" srcId="{D2362EF1-15A0-42EA-AD52-2C27A1B11495}" destId="{1AA8D746-BD30-4FC2-BE35-3C934F23E9B2}" srcOrd="12" destOrd="0" presId="urn:microsoft.com/office/officeart/2005/8/layout/cycle6"/>
    <dgm:cxn modelId="{B34A1B4D-1739-44DB-B3C9-A3766BE08D89}" type="presParOf" srcId="{D2362EF1-15A0-42EA-AD52-2C27A1B11495}" destId="{71E246FA-FAB8-47AB-8172-5F549574C410}" srcOrd="13" destOrd="0" presId="urn:microsoft.com/office/officeart/2005/8/layout/cycle6"/>
    <dgm:cxn modelId="{36D498FD-2C33-4BFE-AB8D-D9CE826CA94A}" type="presParOf" srcId="{D2362EF1-15A0-42EA-AD52-2C27A1B11495}" destId="{F1209759-BD97-4076-AA66-FF190185002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73F33-6E14-4636-8899-4B1115ACBA0B}">
      <dsp:nvSpPr>
        <dsp:cNvPr id="0" name=""/>
        <dsp:cNvSpPr/>
      </dsp:nvSpPr>
      <dsp:spPr>
        <a:xfrm>
          <a:off x="3064" y="970937"/>
          <a:ext cx="829477" cy="609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2559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929" y="988802"/>
        <a:ext cx="793747" cy="574227"/>
      </dsp:txXfrm>
    </dsp:sp>
    <dsp:sp modelId="{71B8DD49-3296-4CE2-A11B-AB00CA3FA352}">
      <dsp:nvSpPr>
        <dsp:cNvPr id="0" name=""/>
        <dsp:cNvSpPr/>
      </dsp:nvSpPr>
      <dsp:spPr>
        <a:xfrm>
          <a:off x="915489" y="1173060"/>
          <a:ext cx="175849" cy="205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15489" y="1214202"/>
        <a:ext cx="123094" cy="123426"/>
      </dsp:txXfrm>
    </dsp:sp>
    <dsp:sp modelId="{C6F45A47-8218-4F5A-8DD7-E096ADFA5909}">
      <dsp:nvSpPr>
        <dsp:cNvPr id="0" name=""/>
        <dsp:cNvSpPr/>
      </dsp:nvSpPr>
      <dsp:spPr>
        <a:xfrm>
          <a:off x="1164332" y="970937"/>
          <a:ext cx="829477" cy="609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2560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82197" y="988802"/>
        <a:ext cx="793747" cy="574227"/>
      </dsp:txXfrm>
    </dsp:sp>
    <dsp:sp modelId="{91A8014F-0E19-483C-B6C1-7038D0BCF7E1}">
      <dsp:nvSpPr>
        <dsp:cNvPr id="0" name=""/>
        <dsp:cNvSpPr/>
      </dsp:nvSpPr>
      <dsp:spPr>
        <a:xfrm rot="21523917">
          <a:off x="2072725" y="1160280"/>
          <a:ext cx="167384" cy="205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72731" y="1201978"/>
        <a:ext cx="117169" cy="123426"/>
      </dsp:txXfrm>
    </dsp:sp>
    <dsp:sp modelId="{E6DB358F-12B6-49E7-9763-C1AFC4633413}">
      <dsp:nvSpPr>
        <dsp:cNvPr id="0" name=""/>
        <dsp:cNvSpPr/>
      </dsp:nvSpPr>
      <dsp:spPr>
        <a:xfrm>
          <a:off x="2309553" y="945587"/>
          <a:ext cx="829477" cy="609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2561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27418" y="963452"/>
        <a:ext cx="793747" cy="574227"/>
      </dsp:txXfrm>
    </dsp:sp>
    <dsp:sp modelId="{D9E4F6B9-2141-4FF1-9A7C-CA6D68637E52}">
      <dsp:nvSpPr>
        <dsp:cNvPr id="0" name=""/>
        <dsp:cNvSpPr/>
      </dsp:nvSpPr>
      <dsp:spPr>
        <a:xfrm rot="74010">
          <a:off x="3225969" y="1160498"/>
          <a:ext cx="184397" cy="205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25975" y="1201045"/>
        <a:ext cx="129078" cy="123426"/>
      </dsp:txXfrm>
    </dsp:sp>
    <dsp:sp modelId="{6C405A9D-8EB4-4E66-BDAF-A66D0B8C5737}">
      <dsp:nvSpPr>
        <dsp:cNvPr id="0" name=""/>
        <dsp:cNvSpPr/>
      </dsp:nvSpPr>
      <dsp:spPr>
        <a:xfrm>
          <a:off x="3486870" y="970937"/>
          <a:ext cx="829477" cy="609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2562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04735" y="988802"/>
        <a:ext cx="793747" cy="574227"/>
      </dsp:txXfrm>
    </dsp:sp>
    <dsp:sp modelId="{FE1E1906-92D4-4B2C-AE5E-B2C8A8EF5D44}">
      <dsp:nvSpPr>
        <dsp:cNvPr id="0" name=""/>
        <dsp:cNvSpPr/>
      </dsp:nvSpPr>
      <dsp:spPr>
        <a:xfrm>
          <a:off x="4399296" y="1173060"/>
          <a:ext cx="175849" cy="205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kern="1200"/>
        </a:p>
      </dsp:txBody>
      <dsp:txXfrm>
        <a:off x="4399296" y="1214202"/>
        <a:ext cx="123094" cy="123426"/>
      </dsp:txXfrm>
    </dsp:sp>
    <dsp:sp modelId="{092CD727-2403-4C43-BCBF-CD55781634F2}">
      <dsp:nvSpPr>
        <dsp:cNvPr id="0" name=""/>
        <dsp:cNvSpPr/>
      </dsp:nvSpPr>
      <dsp:spPr>
        <a:xfrm>
          <a:off x="4648139" y="970937"/>
          <a:ext cx="829477" cy="609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2563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66004" y="988802"/>
        <a:ext cx="793747" cy="574227"/>
      </dsp:txXfrm>
    </dsp:sp>
    <dsp:sp modelId="{2CF7E8D3-F7A1-4524-A7B4-BC41CC96110B}">
      <dsp:nvSpPr>
        <dsp:cNvPr id="0" name=""/>
        <dsp:cNvSpPr/>
      </dsp:nvSpPr>
      <dsp:spPr>
        <a:xfrm>
          <a:off x="5560565" y="1173060"/>
          <a:ext cx="175849" cy="205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kern="1200"/>
        </a:p>
      </dsp:txBody>
      <dsp:txXfrm>
        <a:off x="5560565" y="1214202"/>
        <a:ext cx="123094" cy="123426"/>
      </dsp:txXfrm>
    </dsp:sp>
    <dsp:sp modelId="{19C2ADD7-15EC-46A4-A5C1-655F7DDCCFD4}">
      <dsp:nvSpPr>
        <dsp:cNvPr id="0" name=""/>
        <dsp:cNvSpPr/>
      </dsp:nvSpPr>
      <dsp:spPr>
        <a:xfrm>
          <a:off x="5809408" y="970937"/>
          <a:ext cx="829477" cy="609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2564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27273" y="988802"/>
        <a:ext cx="793747" cy="574227"/>
      </dsp:txXfrm>
    </dsp:sp>
    <dsp:sp modelId="{4E3B4984-3B5F-4F23-8BA7-77943F3BD226}">
      <dsp:nvSpPr>
        <dsp:cNvPr id="0" name=""/>
        <dsp:cNvSpPr/>
      </dsp:nvSpPr>
      <dsp:spPr>
        <a:xfrm>
          <a:off x="6721833" y="1173060"/>
          <a:ext cx="175849" cy="205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kern="1200"/>
        </a:p>
      </dsp:txBody>
      <dsp:txXfrm>
        <a:off x="6721833" y="1214202"/>
        <a:ext cx="123094" cy="123426"/>
      </dsp:txXfrm>
    </dsp:sp>
    <dsp:sp modelId="{3FA222B1-349B-43D4-B4C6-D9147467B5BE}">
      <dsp:nvSpPr>
        <dsp:cNvPr id="0" name=""/>
        <dsp:cNvSpPr/>
      </dsp:nvSpPr>
      <dsp:spPr>
        <a:xfrm>
          <a:off x="6970677" y="970937"/>
          <a:ext cx="829477" cy="609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2565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88542" y="988802"/>
        <a:ext cx="793747" cy="574227"/>
      </dsp:txXfrm>
    </dsp:sp>
    <dsp:sp modelId="{F2504BE7-55AB-4B38-8390-32BDD8ABE36D}">
      <dsp:nvSpPr>
        <dsp:cNvPr id="0" name=""/>
        <dsp:cNvSpPr/>
      </dsp:nvSpPr>
      <dsp:spPr>
        <a:xfrm>
          <a:off x="7883102" y="1173060"/>
          <a:ext cx="175849" cy="205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kern="1200"/>
        </a:p>
      </dsp:txBody>
      <dsp:txXfrm>
        <a:off x="7883102" y="1214202"/>
        <a:ext cx="123094" cy="123426"/>
      </dsp:txXfrm>
    </dsp:sp>
    <dsp:sp modelId="{4AC9A8E5-F35C-4D04-8635-08B59DF5ABC1}">
      <dsp:nvSpPr>
        <dsp:cNvPr id="0" name=""/>
        <dsp:cNvSpPr/>
      </dsp:nvSpPr>
      <dsp:spPr>
        <a:xfrm>
          <a:off x="8131946" y="970937"/>
          <a:ext cx="829477" cy="6099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2566</a:t>
          </a:r>
          <a:endParaRPr lang="th-TH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49811" y="988802"/>
        <a:ext cx="793747" cy="574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73F33-6E14-4636-8899-4B1115ACBA0B}">
      <dsp:nvSpPr>
        <dsp:cNvPr id="0" name=""/>
        <dsp:cNvSpPr/>
      </dsp:nvSpPr>
      <dsp:spPr>
        <a:xfrm>
          <a:off x="1867" y="148023"/>
          <a:ext cx="816295" cy="600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ส่ง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448" y="165604"/>
        <a:ext cx="781133" cy="565102"/>
      </dsp:txXfrm>
    </dsp:sp>
    <dsp:sp modelId="{71B8DD49-3296-4CE2-A11B-AB00CA3FA352}">
      <dsp:nvSpPr>
        <dsp:cNvPr id="0" name=""/>
        <dsp:cNvSpPr/>
      </dsp:nvSpPr>
      <dsp:spPr>
        <a:xfrm>
          <a:off x="899792" y="346934"/>
          <a:ext cx="173054" cy="2024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99792" y="387422"/>
        <a:ext cx="121138" cy="121465"/>
      </dsp:txXfrm>
    </dsp:sp>
    <dsp:sp modelId="{C6F45A47-8218-4F5A-8DD7-E096ADFA5909}">
      <dsp:nvSpPr>
        <dsp:cNvPr id="0" name=""/>
        <dsp:cNvSpPr/>
      </dsp:nvSpPr>
      <dsp:spPr>
        <a:xfrm>
          <a:off x="1144681" y="148023"/>
          <a:ext cx="816295" cy="600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งด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62262" y="165604"/>
        <a:ext cx="781133" cy="565102"/>
      </dsp:txXfrm>
    </dsp:sp>
    <dsp:sp modelId="{91A8014F-0E19-483C-B6C1-7038D0BCF7E1}">
      <dsp:nvSpPr>
        <dsp:cNvPr id="0" name=""/>
        <dsp:cNvSpPr/>
      </dsp:nvSpPr>
      <dsp:spPr>
        <a:xfrm>
          <a:off x="2042606" y="346934"/>
          <a:ext cx="173054" cy="2024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42606" y="387422"/>
        <a:ext cx="121138" cy="121465"/>
      </dsp:txXfrm>
    </dsp:sp>
    <dsp:sp modelId="{3FA222B1-349B-43D4-B4C6-D9147467B5BE}">
      <dsp:nvSpPr>
        <dsp:cNvPr id="0" name=""/>
        <dsp:cNvSpPr/>
      </dsp:nvSpPr>
      <dsp:spPr>
        <a:xfrm>
          <a:off x="2287495" y="148023"/>
          <a:ext cx="816295" cy="600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ส่ง</a:t>
          </a:r>
          <a:endParaRPr lang="th-TH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5076" y="165604"/>
        <a:ext cx="781133" cy="565102"/>
      </dsp:txXfrm>
    </dsp:sp>
    <dsp:sp modelId="{F2504BE7-55AB-4B38-8390-32BDD8ABE36D}">
      <dsp:nvSpPr>
        <dsp:cNvPr id="0" name=""/>
        <dsp:cNvSpPr/>
      </dsp:nvSpPr>
      <dsp:spPr>
        <a:xfrm>
          <a:off x="3185420" y="346934"/>
          <a:ext cx="173054" cy="2024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400" kern="1200"/>
        </a:p>
      </dsp:txBody>
      <dsp:txXfrm>
        <a:off x="3185420" y="387422"/>
        <a:ext cx="121138" cy="121465"/>
      </dsp:txXfrm>
    </dsp:sp>
    <dsp:sp modelId="{4AC9A8E5-F35C-4D04-8635-08B59DF5ABC1}">
      <dsp:nvSpPr>
        <dsp:cNvPr id="0" name=""/>
        <dsp:cNvSpPr/>
      </dsp:nvSpPr>
      <dsp:spPr>
        <a:xfrm>
          <a:off x="3430309" y="148023"/>
          <a:ext cx="816295" cy="600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ส่ง</a:t>
          </a:r>
          <a:endParaRPr lang="th-TH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7890" y="165604"/>
        <a:ext cx="781133" cy="5651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B3112-A33F-43E1-B00B-2078A1401477}">
      <dsp:nvSpPr>
        <dsp:cNvPr id="0" name=""/>
        <dsp:cNvSpPr/>
      </dsp:nvSpPr>
      <dsp:spPr>
        <a:xfrm>
          <a:off x="3717947" y="1601"/>
          <a:ext cx="1578974" cy="102633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</a:t>
          </a:r>
          <a:b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คิดริเริ่ม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100 </a:t>
          </a: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</a:p>
      </dsp:txBody>
      <dsp:txXfrm>
        <a:off x="3768048" y="51702"/>
        <a:ext cx="1478772" cy="926131"/>
      </dsp:txXfrm>
    </dsp:sp>
    <dsp:sp modelId="{1CC0ADBB-FD1B-4AB1-AD3C-193347DFFB1C}">
      <dsp:nvSpPr>
        <dsp:cNvPr id="0" name=""/>
        <dsp:cNvSpPr/>
      </dsp:nvSpPr>
      <dsp:spPr>
        <a:xfrm>
          <a:off x="2454784" y="514768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2853012" y="162466"/>
              </a:moveTo>
              <a:arcTo wR="2052651" hR="2052651" stAng="17576956" swAng="196401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9374E-EF2D-4187-941B-42F5385BCB4B}">
      <dsp:nvSpPr>
        <dsp:cNvPr id="0" name=""/>
        <dsp:cNvSpPr/>
      </dsp:nvSpPr>
      <dsp:spPr>
        <a:xfrm>
          <a:off x="5271199" y="1419948"/>
          <a:ext cx="2376846" cy="102633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ความสามารถในการบริหาร</a:t>
          </a:r>
          <a:r>
            <a:rPr lang="en-US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และการจัดการสหกรณ์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350 </a:t>
          </a:r>
          <a:r>
            <a:rPr lang="th-TH" sz="20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sp:txBody>
      <dsp:txXfrm>
        <a:off x="5321300" y="1470049"/>
        <a:ext cx="2276644" cy="926131"/>
      </dsp:txXfrm>
    </dsp:sp>
    <dsp:sp modelId="{8552CE6D-D566-4BF1-8A11-871E155AC8F6}">
      <dsp:nvSpPr>
        <dsp:cNvPr id="0" name=""/>
        <dsp:cNvSpPr/>
      </dsp:nvSpPr>
      <dsp:spPr>
        <a:xfrm>
          <a:off x="2493443" y="807890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4064924" y="1647517"/>
              </a:moveTo>
              <a:arcTo wR="2052651" hR="2052651" stAng="20917005" swAng="1542208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0FC14-F97F-434B-8D94-D9356B15A489}">
      <dsp:nvSpPr>
        <dsp:cNvPr id="0" name=""/>
        <dsp:cNvSpPr/>
      </dsp:nvSpPr>
      <dsp:spPr>
        <a:xfrm>
          <a:off x="5055240" y="3377264"/>
          <a:ext cx="2372504" cy="102633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บทบาทและการมีส่วนร่วม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ของสมาชิกต่อสหกรณ์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250 </a:t>
          </a: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sp:txBody>
      <dsp:txXfrm>
        <a:off x="5105341" y="3427365"/>
        <a:ext cx="2272302" cy="926131"/>
      </dsp:txXfrm>
    </dsp:sp>
    <dsp:sp modelId="{1B58908B-E186-42B0-94DC-5C396FD54F5F}">
      <dsp:nvSpPr>
        <dsp:cNvPr id="0" name=""/>
        <dsp:cNvSpPr/>
      </dsp:nvSpPr>
      <dsp:spPr>
        <a:xfrm>
          <a:off x="2609226" y="571234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3057294" y="3842642"/>
              </a:moveTo>
              <a:arcTo wR="2052651" hR="2052651" stAng="3641786" swAng="358614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A2010-5485-46D3-8F00-2C4341104503}">
      <dsp:nvSpPr>
        <dsp:cNvPr id="0" name=""/>
        <dsp:cNvSpPr/>
      </dsp:nvSpPr>
      <dsp:spPr>
        <a:xfrm>
          <a:off x="1751427" y="3356159"/>
          <a:ext cx="2402631" cy="102633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ความมั่นคงและฐานะ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ทางเศรษฐกิจของสหกรณ์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150 </a:t>
          </a: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sp:txBody>
      <dsp:txXfrm>
        <a:off x="1801528" y="3406260"/>
        <a:ext cx="2302429" cy="926131"/>
      </dsp:txXfrm>
    </dsp:sp>
    <dsp:sp modelId="{B06D4B79-BAEA-4DEA-9070-34BC5D1ECF56}">
      <dsp:nvSpPr>
        <dsp:cNvPr id="0" name=""/>
        <dsp:cNvSpPr/>
      </dsp:nvSpPr>
      <dsp:spPr>
        <a:xfrm>
          <a:off x="2457334" y="458569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178168" y="2889127"/>
              </a:moveTo>
              <a:arcTo wR="2052651" hR="2052651" stAng="9357088" swAng="1536149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A8D746-BD30-4FC2-BE35-3C934F23E9B2}">
      <dsp:nvSpPr>
        <dsp:cNvPr id="0" name=""/>
        <dsp:cNvSpPr/>
      </dsp:nvSpPr>
      <dsp:spPr>
        <a:xfrm>
          <a:off x="1284939" y="1419948"/>
          <a:ext cx="2540617" cy="102633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การทำกิจกรรมด้านสาธารณ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-</a:t>
          </a: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ประโยชน์และการอนุรักษ์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150 </a:t>
          </a: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คะแนน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sp:txBody>
      <dsp:txXfrm>
        <a:off x="1335040" y="1470049"/>
        <a:ext cx="2440415" cy="926131"/>
      </dsp:txXfrm>
    </dsp:sp>
    <dsp:sp modelId="{F1209759-BD97-4076-AA66-FF1901850029}">
      <dsp:nvSpPr>
        <dsp:cNvPr id="0" name=""/>
        <dsp:cNvSpPr/>
      </dsp:nvSpPr>
      <dsp:spPr>
        <a:xfrm>
          <a:off x="2454784" y="514768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357306" y="895419"/>
              </a:moveTo>
              <a:arcTo wR="2052651" hR="2052651" stAng="12859032" swAng="196401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B3112-A33F-43E1-B00B-2078A1401477}">
      <dsp:nvSpPr>
        <dsp:cNvPr id="0" name=""/>
        <dsp:cNvSpPr/>
      </dsp:nvSpPr>
      <dsp:spPr>
        <a:xfrm>
          <a:off x="3717947" y="1601"/>
          <a:ext cx="1578974" cy="102633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</a:t>
          </a:r>
          <a:b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คิดริเริ่ม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3 โครงการ</a:t>
          </a:r>
          <a:endParaRPr lang="th-TH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sp:txBody>
      <dsp:txXfrm>
        <a:off x="3768048" y="51702"/>
        <a:ext cx="1478772" cy="926131"/>
      </dsp:txXfrm>
    </dsp:sp>
    <dsp:sp modelId="{1CC0ADBB-FD1B-4AB1-AD3C-193347DFFB1C}">
      <dsp:nvSpPr>
        <dsp:cNvPr id="0" name=""/>
        <dsp:cNvSpPr/>
      </dsp:nvSpPr>
      <dsp:spPr>
        <a:xfrm>
          <a:off x="2454784" y="514768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2853012" y="162466"/>
              </a:moveTo>
              <a:arcTo wR="2052651" hR="2052651" stAng="17576956" swAng="196401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9374E-EF2D-4187-941B-42F5385BCB4B}">
      <dsp:nvSpPr>
        <dsp:cNvPr id="0" name=""/>
        <dsp:cNvSpPr/>
      </dsp:nvSpPr>
      <dsp:spPr>
        <a:xfrm>
          <a:off x="5271199" y="1419948"/>
          <a:ext cx="2376846" cy="102633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ความสามารถในการบริหาร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และการจัดการสหกรณ์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16 ข้อ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sp:txBody>
      <dsp:txXfrm>
        <a:off x="5321300" y="1470049"/>
        <a:ext cx="2276644" cy="926131"/>
      </dsp:txXfrm>
    </dsp:sp>
    <dsp:sp modelId="{8552CE6D-D566-4BF1-8A11-871E155AC8F6}">
      <dsp:nvSpPr>
        <dsp:cNvPr id="0" name=""/>
        <dsp:cNvSpPr/>
      </dsp:nvSpPr>
      <dsp:spPr>
        <a:xfrm>
          <a:off x="2493443" y="807890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4064924" y="1647517"/>
              </a:moveTo>
              <a:arcTo wR="2052651" hR="2052651" stAng="20917005" swAng="1542208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0FC14-F97F-434B-8D94-D9356B15A489}">
      <dsp:nvSpPr>
        <dsp:cNvPr id="0" name=""/>
        <dsp:cNvSpPr/>
      </dsp:nvSpPr>
      <dsp:spPr>
        <a:xfrm>
          <a:off x="5055240" y="3377264"/>
          <a:ext cx="2372504" cy="102633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บทบาทและการมีส่วนร่วม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ของสมาชิกต่อ</a:t>
          </a:r>
          <a:r>
            <a:rPr lang="th-TH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สหกรณ์</a:t>
          </a:r>
          <a:endParaRPr lang="en-US" sz="20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2 ข้อ 6 รายการ</a:t>
          </a:r>
          <a:endParaRPr lang="th-TH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sp:txBody>
      <dsp:txXfrm>
        <a:off x="5105341" y="3427365"/>
        <a:ext cx="2272302" cy="926131"/>
      </dsp:txXfrm>
    </dsp:sp>
    <dsp:sp modelId="{1B58908B-E186-42B0-94DC-5C396FD54F5F}">
      <dsp:nvSpPr>
        <dsp:cNvPr id="0" name=""/>
        <dsp:cNvSpPr/>
      </dsp:nvSpPr>
      <dsp:spPr>
        <a:xfrm>
          <a:off x="2609226" y="571234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3057294" y="3842642"/>
              </a:moveTo>
              <a:arcTo wR="2052651" hR="2052651" stAng="3641786" swAng="358614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A2010-5485-46D3-8F00-2C4341104503}">
      <dsp:nvSpPr>
        <dsp:cNvPr id="0" name=""/>
        <dsp:cNvSpPr/>
      </dsp:nvSpPr>
      <dsp:spPr>
        <a:xfrm>
          <a:off x="1751427" y="3356159"/>
          <a:ext cx="2402631" cy="102633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ความมั่นคงและฐานะ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/>
          </a:r>
          <a:b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</a:b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ทางเศรษฐกิจของ</a:t>
          </a:r>
          <a:r>
            <a:rPr lang="th-TH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สหกรณ์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5 ข้อ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 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sp:txBody>
      <dsp:txXfrm>
        <a:off x="1801528" y="3406260"/>
        <a:ext cx="2302429" cy="926131"/>
      </dsp:txXfrm>
    </dsp:sp>
    <dsp:sp modelId="{B06D4B79-BAEA-4DEA-9070-34BC5D1ECF56}">
      <dsp:nvSpPr>
        <dsp:cNvPr id="0" name=""/>
        <dsp:cNvSpPr/>
      </dsp:nvSpPr>
      <dsp:spPr>
        <a:xfrm>
          <a:off x="2457334" y="458569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178168" y="2889127"/>
              </a:moveTo>
              <a:arcTo wR="2052651" hR="2052651" stAng="9357088" swAng="1536149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A8D746-BD30-4FC2-BE35-3C934F23E9B2}">
      <dsp:nvSpPr>
        <dsp:cNvPr id="0" name=""/>
        <dsp:cNvSpPr/>
      </dsp:nvSpPr>
      <dsp:spPr>
        <a:xfrm>
          <a:off x="1284939" y="1419948"/>
          <a:ext cx="2540617" cy="1026333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การทำกิจกรรมด้านสาธารณ</a:t>
          </a: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-</a:t>
          </a:r>
          <a:r>
            <a:rPr lang="th-TH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ประโยชน์และการอนุรักษ์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 </a:t>
          </a:r>
          <a:r>
            <a:rPr lang="th-TH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rPr>
            <a:t>2 ข้อ 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+mj-cs"/>
          </a:endParaRPr>
        </a:p>
      </dsp:txBody>
      <dsp:txXfrm>
        <a:off x="1335040" y="1470049"/>
        <a:ext cx="2440415" cy="926131"/>
      </dsp:txXfrm>
    </dsp:sp>
    <dsp:sp modelId="{F1209759-BD97-4076-AA66-FF1901850029}">
      <dsp:nvSpPr>
        <dsp:cNvPr id="0" name=""/>
        <dsp:cNvSpPr/>
      </dsp:nvSpPr>
      <dsp:spPr>
        <a:xfrm>
          <a:off x="2454784" y="514768"/>
          <a:ext cx="4105302" cy="4105302"/>
        </a:xfrm>
        <a:custGeom>
          <a:avLst/>
          <a:gdLst/>
          <a:ahLst/>
          <a:cxnLst/>
          <a:rect l="0" t="0" r="0" b="0"/>
          <a:pathLst>
            <a:path>
              <a:moveTo>
                <a:pt x="357306" y="895419"/>
              </a:moveTo>
              <a:arcTo wR="2052651" hR="2052651" stAng="12859032" swAng="1964012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210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319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731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776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098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860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514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77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114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36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26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26AAD-40F7-4AD3-AD30-FCF2C24BA635}" type="datetimeFigureOut">
              <a:rPr lang="th-TH" smtClean="0"/>
              <a:t>22/06/66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D0F70-5560-44F6-89C5-5B9C1EBBAA8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587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บทเรียนการประกวดสหกรณ์ดีเด่นแห่งชาติ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03648" y="3003798"/>
            <a:ext cx="7520880" cy="1314450"/>
          </a:xfrm>
        </p:spPr>
        <p:txBody>
          <a:bodyPr>
            <a:normAutofit fontScale="92500" lnSpcReduction="20000"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ขนิฏฐา  กาญจนรังษีนนท์</a:t>
            </a:r>
          </a:p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การประชุมคณะกรรมการดำเนินการ</a:t>
            </a:r>
            <a:b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เดือนเมษายน 2566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1728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9672" y="1635646"/>
            <a:ext cx="585769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ศึกษาเพิ่มเติมในเอกสารแนบท้าย </a:t>
            </a:r>
          </a:p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ต้องศึกษาและบริหารงานต่อ</a:t>
            </a:r>
          </a:p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อย่าให้คุณภาพครั้งนี้เป็นไฟไหม้ฟาง หรือผักชีโรยหน้า</a:t>
            </a:r>
          </a:p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ปี 2572 ส่งเข้าประกวดอีกนะ รักษาแชมป์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111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ประวัติการส่งเข้าประกวด</a:t>
            </a:r>
            <a:endParaRPr lang="th-TH" b="1" dirty="0"/>
          </a:p>
        </p:txBody>
      </p:sp>
      <p:graphicFrame>
        <p:nvGraphicFramePr>
          <p:cNvPr id="6" name="ไดอะแกรม 5"/>
          <p:cNvGraphicFramePr/>
          <p:nvPr>
            <p:extLst>
              <p:ext uri="{D42A27DB-BD31-4B8C-83A1-F6EECF244321}">
                <p14:modId xmlns:p14="http://schemas.microsoft.com/office/powerpoint/2010/main" val="2218736334"/>
              </p:ext>
            </p:extLst>
          </p:nvPr>
        </p:nvGraphicFramePr>
        <p:xfrm>
          <a:off x="179512" y="1131590"/>
          <a:ext cx="8964488" cy="2551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ลูกศรลง 9"/>
          <p:cNvSpPr/>
          <p:nvPr/>
        </p:nvSpPr>
        <p:spPr>
          <a:xfrm>
            <a:off x="3937171" y="2787774"/>
            <a:ext cx="36004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12" name="ไดอะแกรม 11"/>
          <p:cNvGraphicFramePr/>
          <p:nvPr>
            <p:extLst>
              <p:ext uri="{D42A27DB-BD31-4B8C-83A1-F6EECF244321}">
                <p14:modId xmlns:p14="http://schemas.microsoft.com/office/powerpoint/2010/main" val="3734234347"/>
              </p:ext>
            </p:extLst>
          </p:nvPr>
        </p:nvGraphicFramePr>
        <p:xfrm>
          <a:off x="3707904" y="3043591"/>
          <a:ext cx="4248472" cy="896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ลูกศรลง 12"/>
          <p:cNvSpPr/>
          <p:nvPr/>
        </p:nvSpPr>
        <p:spPr>
          <a:xfrm>
            <a:off x="5148064" y="2787774"/>
            <a:ext cx="36004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ลง 13"/>
          <p:cNvSpPr/>
          <p:nvPr/>
        </p:nvSpPr>
        <p:spPr>
          <a:xfrm>
            <a:off x="6228184" y="2787774"/>
            <a:ext cx="36004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ลูกศรลง 14"/>
          <p:cNvSpPr/>
          <p:nvPr/>
        </p:nvSpPr>
        <p:spPr>
          <a:xfrm>
            <a:off x="7452320" y="2787774"/>
            <a:ext cx="36004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4788025" y="1036113"/>
            <a:ext cx="864096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ทดสอบหมวด 4 ไม่ผ่าน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ดาว 5 แฉก 16"/>
          <p:cNvSpPr/>
          <p:nvPr/>
        </p:nvSpPr>
        <p:spPr>
          <a:xfrm>
            <a:off x="3131840" y="1931229"/>
            <a:ext cx="288032" cy="280481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TextBox 17"/>
          <p:cNvSpPr txBox="1"/>
          <p:nvPr/>
        </p:nvSpPr>
        <p:spPr>
          <a:xfrm>
            <a:off x="5976156" y="3867894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ชนะจังหวัด</a:t>
            </a:r>
          </a:p>
          <a:p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ภาค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00292" y="3867893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ชนะจังหวัด</a:t>
            </a:r>
          </a:p>
          <a:p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ภาค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64654" y="4018059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ชนะระดับ</a:t>
            </a:r>
            <a:b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ชาติ</a:t>
            </a:r>
            <a:endParaRPr lang="th-TH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107504" y="1851670"/>
            <a:ext cx="3456384" cy="111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3" name="ตัวเชื่อมต่อหักมุม 22"/>
          <p:cNvCxnSpPr>
            <a:stCxn id="21" idx="2"/>
            <a:endCxn id="12" idx="1"/>
          </p:cNvCxnSpPr>
          <p:nvPr/>
        </p:nvCxnSpPr>
        <p:spPr>
          <a:xfrm rot="16200000" flipH="1">
            <a:off x="2509814" y="2293656"/>
            <a:ext cx="523972" cy="187220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สี่เหลี่ยมผืนผ้า 23"/>
          <p:cNvSpPr/>
          <p:nvPr/>
        </p:nvSpPr>
        <p:spPr>
          <a:xfrm>
            <a:off x="2411760" y="1761650"/>
            <a:ext cx="3456384" cy="12961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6" name="ตัวเชื่อมต่อหักมุม 25"/>
          <p:cNvCxnSpPr/>
          <p:nvPr/>
        </p:nvCxnSpPr>
        <p:spPr>
          <a:xfrm>
            <a:off x="4139952" y="3057794"/>
            <a:ext cx="1836204" cy="306044"/>
          </a:xfrm>
          <a:prstGeom prst="bentConnector3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สี่เหลี่ยมผืนผ้า 26"/>
          <p:cNvSpPr/>
          <p:nvPr/>
        </p:nvSpPr>
        <p:spPr>
          <a:xfrm>
            <a:off x="3711308" y="2062381"/>
            <a:ext cx="3456384" cy="129614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8" name="ตัวเชื่อมต่อหักมุม 27"/>
          <p:cNvCxnSpPr/>
          <p:nvPr/>
        </p:nvCxnSpPr>
        <p:spPr>
          <a:xfrm>
            <a:off x="5400092" y="3345826"/>
            <a:ext cx="1836204" cy="306044"/>
          </a:xfrm>
          <a:prstGeom prst="bentConnector3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4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139702"/>
            <a:ext cx="1524000" cy="1143000"/>
          </a:xfrm>
          <a:prstGeom prst="rect">
            <a:avLst/>
          </a:prstGeom>
        </p:spPr>
      </p:pic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2501147248"/>
              </p:ext>
            </p:extLst>
          </p:nvPr>
        </p:nvGraphicFramePr>
        <p:xfrm>
          <a:off x="211020" y="166178"/>
          <a:ext cx="8932985" cy="481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108520" y="252835"/>
            <a:ext cx="3897628" cy="994172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ผลการประกวด</a:t>
            </a:r>
            <a:b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สหกรณ์ดีเด่นแห่งชาติ 2565 - 66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6136" y="627534"/>
            <a:ext cx="1409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100 - 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99.67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92280" y="2642962"/>
            <a:ext cx="154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326.50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341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65403" y="4011910"/>
            <a:ext cx="1212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219 - 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222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4011910"/>
            <a:ext cx="1132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117- 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117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600" y="2653714"/>
            <a:ext cx="1212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66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139702"/>
            <a:ext cx="1524000" cy="1143000"/>
          </a:xfrm>
          <a:prstGeom prst="rect">
            <a:avLst/>
          </a:prstGeom>
        </p:spPr>
      </p:pic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4138544646"/>
              </p:ext>
            </p:extLst>
          </p:nvPr>
        </p:nvGraphicFramePr>
        <p:xfrm>
          <a:off x="211020" y="166178"/>
          <a:ext cx="8932985" cy="481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-108520" y="252835"/>
            <a:ext cx="3897628" cy="994172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องค์ประกอบคะแนน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037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หมวด 1 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200151"/>
            <a:ext cx="5698976" cy="3394472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ลักษณะโครงการตรงตามกำหนด  25 คะแนน</a:t>
            </a:r>
          </a:p>
          <a:p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คุณภาพโครงการ (7 รายการ)       75 คะแนน</a:t>
            </a:r>
          </a:p>
          <a:p>
            <a:pPr marL="0" indent="0">
              <a:buNone/>
            </a:pPr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รวมประโยชน์ที่ได้รับและการเผยแพร่กับสหกรณ์อื่นด้วย </a:t>
            </a:r>
          </a:p>
          <a:p>
            <a:pPr marL="0" indent="0">
              <a:buNone/>
            </a:pP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กลุ่ม 6"/>
          <p:cNvGrpSpPr/>
          <p:nvPr/>
        </p:nvGrpSpPr>
        <p:grpSpPr>
          <a:xfrm>
            <a:off x="660762" y="2748866"/>
            <a:ext cx="8879790" cy="2055132"/>
            <a:chOff x="107504" y="2211710"/>
            <a:chExt cx="8879790" cy="2055132"/>
          </a:xfrm>
        </p:grpSpPr>
        <p:sp>
          <p:nvSpPr>
            <p:cNvPr id="4" name="TextBox 3"/>
            <p:cNvSpPr txBox="1"/>
            <p:nvPr/>
          </p:nvSpPr>
          <p:spPr>
            <a:xfrm>
              <a:off x="107504" y="2211710"/>
              <a:ext cx="82898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ปี 61 ส่งโครงการส่งเสริมการมีส่วนร่วม /พัฒนา</a:t>
              </a:r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credit scorecard </a:t>
              </a:r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และ</a:t>
              </a:r>
              <a:r>
                <a:rPr lang="th-TH" sz="2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คลีนิก</a:t>
              </a:r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สหกรณ์</a:t>
              </a:r>
              <a:endPara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0011" y="2674132"/>
              <a:ext cx="84024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34988" indent="-534988"/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ปี 64 ส่งโครงการวาง </a:t>
              </a:r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credit scorecard </a:t>
              </a:r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ในระบบสหกรณ์</a:t>
              </a:r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/ ส่งเสริมนวัตกรรม / และระบบประเมินผลการปฏิบัติงาน</a:t>
              </a:r>
              <a:endPara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7504" y="3435845"/>
              <a:ext cx="88797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34988" indent="-534988"/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ปี 65 ส่งโครงการวาง </a:t>
              </a:r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credit scorecard </a:t>
              </a:r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ในระบบสหกรณ์ออนไลน์และ</a:t>
              </a:r>
              <a:r>
                <a: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app.</a:t>
              </a:r>
              <a:r>
                <a:rPr lang="th-TH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/ ส่งเสริมนวัตกรรม / และหลักสูตรการบริหารการเงินส่วนบุคคล</a:t>
              </a:r>
              <a:endPara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660232" y="339502"/>
            <a:ext cx="1457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คะแนน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0402" y="1419622"/>
            <a:ext cx="2557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รวม 3 โครงการ หาร 3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28384" y="770767"/>
            <a:ext cx="776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99.67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655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7220" y="51470"/>
            <a:ext cx="4402832" cy="857250"/>
          </a:xfrm>
        </p:spPr>
        <p:txBody>
          <a:bodyPr/>
          <a:lstStyle/>
          <a:p>
            <a:r>
              <a:rPr lang="th-TH" b="1" dirty="0" smtClean="0"/>
              <a:t>หมวด 2</a:t>
            </a:r>
            <a:endParaRPr lang="th-TH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2" y="1131590"/>
            <a:ext cx="4429022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59002"/>
            <a:ext cx="4214814" cy="4387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ดาว 5 แฉก 3"/>
          <p:cNvSpPr/>
          <p:nvPr/>
        </p:nvSpPr>
        <p:spPr>
          <a:xfrm>
            <a:off x="7596336" y="4155926"/>
            <a:ext cx="288032" cy="288032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ดาว 5 แฉก 6"/>
          <p:cNvSpPr/>
          <p:nvPr/>
        </p:nvSpPr>
        <p:spPr>
          <a:xfrm>
            <a:off x="7604720" y="3660254"/>
            <a:ext cx="288032" cy="288032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3131840" y="555526"/>
            <a:ext cx="1457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350 คะแนน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35896" y="123478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341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ดาว 5 แฉก 4"/>
          <p:cNvSpPr/>
          <p:nvPr/>
        </p:nvSpPr>
        <p:spPr>
          <a:xfrm>
            <a:off x="8532440" y="3147814"/>
            <a:ext cx="360040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ดาว 5 แฉก 11"/>
          <p:cNvSpPr/>
          <p:nvPr/>
        </p:nvSpPr>
        <p:spPr>
          <a:xfrm>
            <a:off x="4409270" y="1419622"/>
            <a:ext cx="360040" cy="28803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3625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31" y="149488"/>
            <a:ext cx="4834880" cy="857250"/>
          </a:xfrm>
        </p:spPr>
        <p:txBody>
          <a:bodyPr/>
          <a:lstStyle/>
          <a:p>
            <a:r>
              <a:rPr lang="th-TH" dirty="0" smtClean="0"/>
              <a:t>หมวด 3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6516216" y="3592679"/>
            <a:ext cx="1457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250 คะแนน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60232" y="4299942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222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90" y="2537588"/>
            <a:ext cx="5379078" cy="2633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018" y="51470"/>
            <a:ext cx="506730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ดาว 5 แฉก 7"/>
          <p:cNvSpPr/>
          <p:nvPr/>
        </p:nvSpPr>
        <p:spPr>
          <a:xfrm>
            <a:off x="8460432" y="2211710"/>
            <a:ext cx="432048" cy="43204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ดาว 5 แฉก 11"/>
          <p:cNvSpPr/>
          <p:nvPr/>
        </p:nvSpPr>
        <p:spPr>
          <a:xfrm>
            <a:off x="5364088" y="4391114"/>
            <a:ext cx="432048" cy="43204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8959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91630"/>
            <a:ext cx="5067300" cy="2844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หมวด 4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6627044" y="267494"/>
            <a:ext cx="1457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 คะแนน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895146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คะแนนจากกรมตรวจฯ</a:t>
            </a:r>
            <a:endParaRPr lang="th-TH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1217102"/>
            <a:ext cx="3312366" cy="7078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เพิ่มอีก 1 ระดับจะได้อีกปีละ 3 คน. 3 ปีได้เพิ่มอีก 1 คน.</a:t>
            </a:r>
            <a:endParaRPr lang="th-TH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2512" y="1959501"/>
            <a:ext cx="3394567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เพิ่มอีก 1 ระดับจะได้อีกปีละ 1 คน. 3 ปีได้เพิ่มอีก 3 คน.แต่ต้องเพิ่มทุนสำรอง/สินทรัพย์เป็น .10</a:t>
            </a:r>
            <a:endParaRPr lang="th-TH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92523" y="3075806"/>
            <a:ext cx="3312366" cy="4001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</a:rPr>
              <a:t>จะเอาคะแนนเต็มต้องจัดสรร 20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</a:rPr>
              <a:t>% </a:t>
            </a:r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</a:rPr>
              <a:t>ทุกปี</a:t>
            </a:r>
            <a:endParaRPr lang="th-TH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73612" y="3628316"/>
            <a:ext cx="3470388" cy="7078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</a:rPr>
              <a:t>เพิ่มปีละ 1 คน.ถ้าจัดสรรมากกว่า 5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</a:rPr>
              <a:t>%</a:t>
            </a:r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</a:rPr>
              <a:t> ถ้าจะเอาคะแนนเต็มต้องจัดสรร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</a:rPr>
              <a:t>&gt; 15% </a:t>
            </a:r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</a:rPr>
              <a:t>ทุกปี</a:t>
            </a:r>
            <a:endParaRPr lang="th-TH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4501157"/>
            <a:ext cx="2759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ของเราดีมากที่ 4.5 ข้อเดียว </a:t>
            </a:r>
            <a:endParaRPr lang="th-TH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25884" y="238680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117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1875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หมวด 5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6444208" y="525339"/>
            <a:ext cx="1457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 คะแนน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95686"/>
            <a:ext cx="5198377" cy="2051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71592" y="2063918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กิจกรรมสาธารณะประโยชน์ มี 3 กลุ่ม/11 ด้าน</a:t>
            </a:r>
          </a:p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กิจกรรมอนุรักษ์ฯ มี 3 ด้าน มีภาพมีโครงการ</a:t>
            </a:r>
          </a:p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ทำครบทุกด้าน ทุกปี</a:t>
            </a:r>
            <a:endParaRPr lang="th-TH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1592" y="3435846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จัดอันดับโดยกรรมการตรวจประเมิน</a:t>
            </a:r>
          </a:p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ด้วยการเปรียบเทียบจำนวนเงินที่ใช้ในการทำกิจกรรม</a:t>
            </a:r>
            <a:endParaRPr lang="th-TH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00392" y="525339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</a:t>
            </a:r>
            <a:endParaRPr lang="th-TH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3901931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400</Words>
  <Application>Microsoft Office PowerPoint</Application>
  <PresentationFormat>นำเสนอทางหน้าจอ (16:9)</PresentationFormat>
  <Paragraphs>85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ชุดรูปแบบของ Office</vt:lpstr>
      <vt:lpstr>บทเรียนการประกวดสหกรณ์ดีเด่นแห่งชาติ</vt:lpstr>
      <vt:lpstr>ประวัติการส่งเข้าประกวด</vt:lpstr>
      <vt:lpstr>ผลการประกวด สหกรณ์ดีเด่นแห่งชาติ 2565 - 66</vt:lpstr>
      <vt:lpstr>องค์ประกอบคะแนน</vt:lpstr>
      <vt:lpstr>หมวด 1 </vt:lpstr>
      <vt:lpstr>หมวด 2</vt:lpstr>
      <vt:lpstr>หมวด 3</vt:lpstr>
      <vt:lpstr>หมวด 4</vt:lpstr>
      <vt:lpstr>หมวด 5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Kanita_ka</dc:creator>
  <cp:lastModifiedBy>Kanita_ka</cp:lastModifiedBy>
  <cp:revision>15</cp:revision>
  <dcterms:created xsi:type="dcterms:W3CDTF">2023-04-15T04:20:14Z</dcterms:created>
  <dcterms:modified xsi:type="dcterms:W3CDTF">2023-06-22T07:17:20Z</dcterms:modified>
</cp:coreProperties>
</file>